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tiff" ContentType="image/tiff"/>
  <Override PartName="/docProps/app.xml" ContentType="application/vnd.openxmlformats-officedocument.extended-properties+xml"/>
  <Override PartName="/docProps/core.xml" ContentType="application/vnd.openxmlformats-package.core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0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  <p:sldMasterId id="2147483719" r:id="rId6"/>
    <p:sldMasterId id="2147483731" r:id="rId7"/>
  </p:sldMasterIdLst>
  <p:sldIdLst>
    <p:sldId id="259" r:id="rId8"/>
    <p:sldId id="262" r:id="rId9"/>
    <p:sldId id="265" r:id="rId10"/>
    <p:sldId id="268" r:id="rId11"/>
    <p:sldId id="271" r:id="rId12"/>
    <p:sldId id="274" r:id="rId13"/>
    <p:sldId id="277" r:id="rId14"/>
    <p:sldId id="280" r:id="rId15"/>
    <p:sldId id="283" r:id="rId16"/>
    <p:sldId id="286" r:id="rId17"/>
    <p:sldId id="289" r:id="rId18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3.xml" /><Relationship Id="rId11" Type="http://schemas.openxmlformats.org/officeDocument/2006/relationships/slide" Target="slides/slide4.xml" /><Relationship Id="rId12" Type="http://schemas.openxmlformats.org/officeDocument/2006/relationships/slide" Target="slides/slide5.xml" /><Relationship Id="rId13" Type="http://schemas.openxmlformats.org/officeDocument/2006/relationships/slide" Target="slides/slide6.xml" /><Relationship Id="rId14" Type="http://schemas.openxmlformats.org/officeDocument/2006/relationships/slide" Target="slides/slide7.xml" /><Relationship Id="rId15" Type="http://schemas.openxmlformats.org/officeDocument/2006/relationships/slide" Target="slides/slide8.xml" /><Relationship Id="rId16" Type="http://schemas.openxmlformats.org/officeDocument/2006/relationships/slide" Target="slides/slide9.xml" /><Relationship Id="rId17" Type="http://schemas.openxmlformats.org/officeDocument/2006/relationships/slide" Target="slides/slide10.xml" /><Relationship Id="rId18" Type="http://schemas.openxmlformats.org/officeDocument/2006/relationships/slide" Target="slides/slide11.xml" /><Relationship Id="rId19" Type="http://schemas.openxmlformats.org/officeDocument/2006/relationships/tags" Target="tags/tag1.xml" /><Relationship Id="rId2" Type="http://schemas.openxmlformats.org/officeDocument/2006/relationships/slideMaster" Target="slideMasters/slideMaster2.xml" /><Relationship Id="rId20" Type="http://schemas.openxmlformats.org/officeDocument/2006/relationships/presProps" Target="presProps.xml" /><Relationship Id="rId21" Type="http://schemas.openxmlformats.org/officeDocument/2006/relationships/viewProps" Target="viewProps.xml" /><Relationship Id="rId22" Type="http://schemas.openxmlformats.org/officeDocument/2006/relationships/theme" Target="theme/theme1.xml" /><Relationship Id="rId23" Type="http://schemas.openxmlformats.org/officeDocument/2006/relationships/tableStyles" Target="tableStyles.xml" /><Relationship Id="rId3" Type="http://schemas.openxmlformats.org/officeDocument/2006/relationships/slideMaster" Target="slideMasters/slideMaster3.xml" /><Relationship Id="rId4" Type="http://schemas.openxmlformats.org/officeDocument/2006/relationships/slideMaster" Target="slideMasters/slideMaster4.xml" /><Relationship Id="rId5" Type="http://schemas.openxmlformats.org/officeDocument/2006/relationships/slideMaster" Target="slideMasters/slideMaster5.xml" /><Relationship Id="rId6" Type="http://schemas.openxmlformats.org/officeDocument/2006/relationships/slideMaster" Target="slideMasters/slideMaster6.xml" /><Relationship Id="rId7" Type="http://schemas.openxmlformats.org/officeDocument/2006/relationships/slideMaster" Target="slideMasters/slideMaster7.xml" /><Relationship Id="rId8" Type="http://schemas.openxmlformats.org/officeDocument/2006/relationships/slide" Target="slides/slide1.xml" /><Relationship Id="rId9" Type="http://schemas.openxmlformats.org/officeDocument/2006/relationships/slide" Target="slides/slide2.xml" /></Relationships>
</file>

<file path=ppt/ink/ink1.xml><?xml version="1.0" encoding="utf-8"?>
<inkml:ink xmlns:xml="http://www.w3.org/XML/1998/namespace" xmlns:inkml="http://www.w3.org/2003/InkML">
  <inkml:definitions>
    <inkml:context xml:id="ctx0">
      <inkml:inkSource xml:id="inkSrc0">
        <inkml:traceFormat>
          <inkml:channel name="X" type="integer" min="0" max="1920" units="cm"/>
          <inkml:channel name="Y" type="integer" min="0" max="1080" units="cm"/>
          <inkml:channel name="T" type="integer" min="0" max="2.14748E+0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00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25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5">2805 14711 0,'0'-18'0,"0"36"31,17 17-15,-17 0-16,0 54 16,0-36-16,-17 70 15,17-52-15,0 87 16,0-87-16,17 35 15,1-71-15,0 18 16,-1-35-16</inkml:trace>
  <inkml:trace contextRef="#ctx0" brushRef="#br0" timeOffset="8741.2896">2681 15416 0,'18'89'0,"-1"-1"16,19-18-1,-1-17 1,-17-35-16,17 17 16,-17-35-16,-1 0 15,-17-17-15,18-19 16,-1 1-16,-17-36 15,0 54-15</inkml:trace>
  <inkml:trace contextRef="#ctx0" brushRef="#br0" timeOffset="9181.7825">2469 14799 0,'18'18'15,"0"-18"-15,52-71 16,-34 53 0,-1-34-16,0 16 0,-17 1 15,-1-18-15,1 18 0,-18 0 16,18-1-1,-18 54 1,17 52-16,-17-17 16,53 71-16,-35-89 15,52 53-15,-34-52 16,-1-1-16,-17-17 16</inkml:trace>
  <inkml:trace contextRef="#ctx0" brushRef="#br0" timeOffset="10443.1453">8308 14005 0,'18'0'32</inkml:trace>
  <inkml:trace contextRef="#ctx0" brushRef="#br0" timeOffset="11143.5605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36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6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37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8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91">5874 13159 0,'17'-18'15,"1"0"-15,-18 1 16,0 34-16,0 1 16,0 70-16,0-17 15,0 87 1,0-69-16,-18 87 15,18-105-15,0 34 16,18-52-16,0-17 16,-1-36-16,-17-18 15</inkml:trace>
  <inkml:trace contextRef="#ctx0" brushRef="#br0" timeOffset="25869.1148">5627 13741 0,'17'141'16,"19"0"-1,-19-88-15,72 0 16,-1-36-16,-35-34 16,0-1-16,-18-17 0,18 0 15,17-54-15,-52 54 16,0-35-1,-18 52-15,0-17 16</inkml:trace>
  <inkml:trace contextRef="#ctx0" brushRef="#br0" timeOffset="27009.7487">15311 8714 0,'-18'-18'15,"0"18"-15,18 18 16,36 35-16,-19-1 16,18 1-16,1 18 0,-1-1 15,36 107-15,17-18 16,-35-106-16,0-1 15,17 1 1,-35-53-16,-17 0 0</inkml:trace>
  <inkml:trace contextRef="#ctx0" brushRef="#br0" timeOffset="27266.9826">15258 9260 0,'-36'-35'15,"36"-18"1,18-35 0,-18 17-16,18 19 0,-1-90 15,1 1 1,17 36 0,-17 69-16,17-17 0,18 36 15,-18 17-15,18 0 16,-17 17-16,69 36 15,-34-35-15,-18 17 0,0-17 16,17 35 0</inkml:trace>
  <inkml:trace contextRef="#ctx0" brushRef="#br1" timeOffset="171223.2024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18">21026 9208 0,'0'52'16,"0"-16"-16,0-1 0,17 36 15,-17-36-15,18 35 16,-1-52-16,1 0 15,17-1-15,-17-17 16</inkml:trace>
  <inkml:trace contextRef="#ctx0" brushRef="#br1" timeOffset="171500.6649">21078 9031 0,'18'-18'16</inkml:trace>
  <inkml:trace contextRef="#ctx0" brushRef="#br1" timeOffset="171857.3053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55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6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62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77">21149 10142 0,'18'0'31,"17"0"-31,0 0 16,53 18-16,-52-18 16,52 35-1,-70-35-15,17 18 16,0 0-16,-17-1 0,-1 1 15,-17-1-15,0 1 16,0 0-16,-17-18 16,-1-18-16</inkml:trace>
  <inkml:trace contextRef="#ctx0" brushRef="#br1" timeOffset="176066.8071">21537 10019 0,'-53'53'16,"-35"17"0,35-34-16,-35 52 15,0-35 1,70-18-16,0-17 0,18-1 16,18 1-16</inkml:trace>
  <inkml:trace contextRef="#ctx0" brushRef="#br1" timeOffset="176951.7288">24694 8908 0,'0'-18'15,"0"0"-15,-17 1 16,-1 17 0,18-18 15,18 18 63</inkml:trace>
  <inkml:trace contextRef="#ctx0" brushRef="#br1" timeOffset="177968.142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57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78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55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28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66">28822 8678 0,'18'0'31,"-1"0"-16</inkml:trace>
  <inkml:trace contextRef="#ctx0" brushRef="#br1" timeOffset="182754.3375">29087 9013 0,'0'-17'0,"-18"17"16,0 17-1,18 19-15,-17-19 16,17 36-16,0-35 16,35 35-16,-17-35 15,34 34 1,-34-52-16,35 18 15,-35-18-15,35 0 16,-36 0-16</inkml:trace>
  <inkml:trace contextRef="#ctx0" brushRef="#br1" timeOffset="183096.1772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07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63">25453 7567 0,'0'0'0,"0"-18"0,18 1 16,-18-1-1,17 1 1,-34 52 47,-19 35-48,1 1-15,-18 52 16,18-52-16,17 0 0,-35 34 15,36-52 1,-1-17-16,0-1 0,18 0 16,0-17-16,-17 17 15,34-35 1,1-18 0,-18-17-1</inkml:trace>
  <inkml:trace contextRef="#ctx0" brushRef="#br0" timeOffset="196570.4776">25047 7955 0,'0'18'16,"-17"35"-16,17 0 15,-18 52-15,0-52 16,18 18-1,0-36-15,18 0 16,0-17-16,17 0 0,35-18 16,-17 0-16,0-18 15,0 0-15,71-34 16,-71 34-16,17-17 16,-35 17-16</inkml:trace>
  <inkml:trace contextRef="#ctx0" brushRef="#br0" timeOffset="198962.0085">25612 6632 0,'0'-17'15,"0"-1"1,17 18-1,-17 18 17,18 35-32,0-36 15,-1 36-15,-17-35 16,18 17-16,0-17 16,-1-18-16,1 0 15,-1-36 1</inkml:trace>
  <inkml:trace contextRef="#ctx0" brushRef="#br0" timeOffset="199111.8622">25788 6526 0,'0'18'0,"18"17"16,17 18-1,-17-35-15,-18 0 0,35 34 16,-35-34-16,0 17 15</inkml:trace>
  <inkml:trace contextRef="#ctx0" brushRef="#br0" timeOffset="199480.2625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15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0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01">26917 7038 0,'-18'18'78,"18"-1"-78,0 1 16,0-1-16,0 1 15,18 0-15,0-1 16,-1-17 15</inkml:trace>
  <inkml:trace contextRef="#ctx0" brushRef="#br0" timeOffset="201609.6268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18">27552 7126 0,'-18'35'16,"18"-52"15,0-1-15,18 0-16,0 1 0,-18-1 15,35-17-15,0 17 16,-17 18 0,17 18-1,-17 35-15,-18-36 0,0 1 16,0 35-1,0-35-15,0-1 0,-18 1 16</inkml:trace>
  <inkml:trace contextRef="#ctx0" brushRef="#br0" timeOffset="202094.4897">27834 6579 0,'-17'36'16,"17"-1"0,17-17-16,-17-1 15,35-17-15,-17 18 16</inkml:trace>
  <inkml:trace contextRef="#ctx0" brushRef="#br0" timeOffset="202215.9769">28046 6579 0,'0'36'16,"17"-19"-16,-17 36 16,0-35-16,0-1 15,0 19-15,0-19 0,-17 1 16</inkml:trace>
  <inkml:trace contextRef="#ctx0" brushRef="#br0" timeOffset="203194.8564">17974 5662 0,'0'-18'0,"0"1"15,35 17 1,54-18-1,-1 18-15,141-35 16,-106 17-16,142-35 16,-124 36-16,106-54 15,-176 54-15,35-1 16,-89 18-16,-52 18 16,-18-1-1</inkml:trace>
  <inkml:trace contextRef="#ctx0" brushRef="#br0" timeOffset="203483.2837">18521 5098 0,'-35'53'16,"-54"35"-1,-52 18 1,53-36-16,-106 36 16,35-18-16,89-35 15,52-18 1,53-17-16,106 17 16,54-35-1,140 18-15,-247-18 16,35 35-1,-105 0-15</inkml:trace>
  <inkml:trace contextRef="#ctx0" brushRef="#br0" timeOffset="315853.777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318495.0845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340528.1361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340956.5949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341579.9542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342118.1319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343558.7877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343932.9432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344459.7329">30268 2328 0,'-17'-17'15,"-1"17"-15,0 0 16,1 0-16,-1 35 15,1 0-15,17 1 16,0-1-16,17 0 16,1 0-16,35-17 15,-18 0-15,18-18 16,-35 0 0,34-18-16,-34 0 15,-18 1 1</inkml:trace>
  <inkml:trace contextRef="#ctx0" brushRef="#br0" timeOffset="344650.886">30427 2328 0,'18'0'16,"-1"0"-16,1 0 15,35-17 1,-18-1-16,0 18 0,-17 0 15,17-18-15,18 1 16,-70-1 0</inkml:trace>
  <inkml:trace contextRef="#ctx0" brushRef="#br0" timeOffset="344860.5922">30603 2064 0,'0'53'16,"0"0"-1,0-18-15,0 35 16,0-17-16,0 18 16,0-36-16,18 36 15,0-36-15,17 18 16,-35-35-16,18-18 15</inkml:trace>
  <inkml:trace contextRef="#ctx0" brushRef="#br0" timeOffset="345027.637">30815 2364 0,'0'17'16,"0"19"-1,0-19-15,0 18 16,18-17-16,-1 0 16,-17-1-16,18 1 15</inkml:trace>
  <inkml:trace contextRef="#ctx0" brushRef="#br0" timeOffset="345172.3828">30815 2240 0,'18'0'31</inkml:trace>
  <inkml:trace contextRef="#ctx0" brushRef="#br0" timeOffset="345523.7754">31133 2081 0,'-18'-35'16,"0"17"-16,-17 1 16,17 17-16,1 0 0,-1 0 15,1 17-15,17 1 16,0 17-16,-18 1 0,18-1 16,0 0-16,0 53 15,18-35-15,-18-17 0,17 52 16,1-71-1,-1 54-15,-17-53 16,18 17-16,-36-35 16</inkml:trace>
  <inkml:trace contextRef="#ctx0" brushRef="#br0" timeOffset="345655.5525">30956 2434 0,'-17'0'16,"52"-17"-16,-17 17 0,17 0 15,18-18 1,-18 18-16,0 0 0,1 0 16,-19 0-1</inkml:trace>
  <inkml:trace contextRef="#ctx0" brushRef="#br0" timeOffset="345791.6696">31238 2434 0,'0'35'16,"18"18"0,-18-35-1,18 0 1</inkml:trace>
  <inkml:trace contextRef="#ctx0" brushRef="#br0" timeOffset="345939.6158">31344 2170 0,'0'17'16,"0"1"0</inkml:trace>
  <inkml:trace contextRef="#ctx0" brushRef="#br0" timeOffset="346525.7524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346940.637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347574.8792">29457 3069 0,'-18'53'15,"-17"35"1,17-35-16,1 71 15,34-18 1,1-54-16,0-16 0,52 17 16,-34-36-16,34 1 15,-35-18-15,54 0 16,-72-18-16,36-17 16,-18 0-16,-35 17 15</inkml:trace>
  <inkml:trace contextRef="#ctx0" brushRef="#br0" timeOffset="347735.9389">29933 3404 0,'18'36'16,"-18"-19"-16,17 1 0,1 35 16,0-36-1,-1 19-15,1-1 16,0-35-16,-1 18 15</inkml:trace>
  <inkml:trace contextRef="#ctx0" brushRef="#br0" timeOffset="347891.8736">30021 3193 0,'0'-18'15,"18"18"1,0 18 0,-18-1-16</inkml:trace>
  <inkml:trace contextRef="#ctx0" brushRef="#br0" timeOffset="348164.1836">30198 3651 0,'0'-17'16,"0"-19"0,0-17-1,0 36-15,0-1 16,17 1-16,1-19 16,0 36-16,-1 0 0,1 0 15,0 36 1,17 16-16,-35-34 0,18 0 15,-18 35 1,0-36-16,17 1 16</inkml:trace>
  <inkml:trace contextRef="#ctx0" brushRef="#br0" timeOffset="348553.321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349060.6437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349811.236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350115.866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350271.6876">30674 4427 0,'0'18'16,"18"0"-1,-18-1-15,17 1 16,1 0-16,0-18 16,-1 0-16</inkml:trace>
  <inkml:trace contextRef="#ctx0" brushRef="#br0" timeOffset="350400.2021">30709 4198 0,'18'0'31</inkml:trace>
  <inkml:trace contextRef="#ctx0" brushRef="#br0" timeOffset="350600.4468">30939 4339 0,'35'0'16,"-17"0"-16,17-17 0,35-1 16,-34 0-16,-1 1 15,-17 17-15,-1-18 0,-17 0 16</inkml:trace>
  <inkml:trace contextRef="#ctx0" brushRef="#br0" timeOffset="350806.1553">31097 4145 0,'-17'35'15,"17"1"-15,-36 52 0,36-35 16,-17 35-1,34-53-15,-17 1 0,36-1 16,17 0-16,-18-17 16,0-18-16,-17 0 0,17 0 15,18-36 1,-35 19-16,-36-1 0</inkml:trace>
  <inkml:trace contextRef="#ctx0" brushRef="#br0" timeOffset="351506.9361">29245 2858 0,'18'-18'16,"-18"0"-16,18 18 15,-1 0-15,18-17 16,-17 17-16,53-18 16,-18 18-16,17 0 15,1 0-15,-1 0 0,89-35 16,-71 35-16,53-36 15,-105 36-15,-1 0 16,-53 18-16</inkml:trace>
  <inkml:trace contextRef="#ctx0" brushRef="#br0" timeOffset="352329.8605">29369 3916 0,'17'0'31,"19"0"-15,-1 0-16,0-18 0,1 18 15,52-35 1,-35 35-16,-18-18 0,0 1 16,0 17-1,-52 0-15</inkml:trace>
  <inkml:trace contextRef="#ctx0" brushRef="#br0" timeOffset="353024.3216">29580 4886 0,'0'0'0,"36"-18"31,34 18-15,1-17-16,-1 17 0,19-18 15,-1 0-15,-18 18 0,54-17 16,-89 17-16,0 0 16</inkml:trace>
  <inkml:trace contextRef="#ctx0" brushRef="#br0" timeOffset="357051.2591">27111 3969 0,'-18'0'15,"18"-18"-15,0 36 32,53 35-17,-17 0-15,34 70 16,-17-52-16,-18-1 15,53 36-15,-52-53 16,-1 0-16,18 0 16,-35-36-16,-1 1 0,19 0 15,-36-36 1</inkml:trace>
  <inkml:trace contextRef="#ctx0" brushRef="#br0" timeOffset="357318.039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434584.5367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464732.9972">24677 10283 0,'0'-17'16,"17"17"-16,-17-18 15,18 18 1,-18-17-16,0 34 15,-18 36 1,1 0-16,-18 71 16,17-72-16,-17 72 15,17-71 1,0-18-16,1 36 16,17-36-16,0 0 15,0-17-15,17-1 16,1-34-16</inkml:trace>
  <inkml:trace contextRef="#ctx0" brushRef="#br1" timeOffset="465044.0645">24324 10530 0,'0'-35'0,"0"0"16,0 0-16,18-1 16,17 19-1,-17-19-15,52-17 16,-35 18-16,36-18 16,-18 36-16,17-19 15,-34 19-15,-1 17 16,-17 0-16,-1 17 15,-17 19-15,0 34 16,0-35-16,18 18 16,0-35-16,17 35 15,-18-35-15,1-18 16</inkml:trace>
</inkml:ink>
</file>

<file path=ppt/ink/ink2.xml><?xml version="1.0" encoding="utf-8"?>
<inkml:ink xmlns:xml="http://www.w3.org/XML/1998/namespace" xmlns:inkml="http://www.w3.org/2003/InkML">
  <inkml:definitions>
    <inkml:context xml:id="ctx0">
      <inkml:inkSource xml:id="inkSrc0">
        <inkml:traceFormat>
          <inkml:channel name="X" type="integer" min="0" max="1920" units="cm"/>
          <inkml:channel name="Y" type="integer" min="0" max="1080" units="cm"/>
          <inkml:channel name="T" type="integer" min="0" max="2.14748E+0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90000"/>
    </inkml:context>
    <inkml:brush xml:id="br0">
      <inkml:brushProperty name="width" value="0.05292" units="cm"/>
      <inkml:brushProperty name="height" value="0.05292" units="cm"/>
      <inkml:brushProperty name="color" value="#000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69">6544 5662 0,'0'53'15,"-18"0"1,1-18-16,17 18 15,0-18-15,17-17 16,1-18-16,0 18 0,-1-18 16</inkml:trace>
  <inkml:trace contextRef="#ctx0" brushRef="#br0" timeOffset="306.5186">6544 5345 0,'18'-18'16,"-1"-17"-1,1 17-15</inkml:trace>
  <inkml:trace contextRef="#ctx0" brushRef="#br0" timeOffset="891.9288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89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75">5962 7549 0,'18'0'16,"-1"18"-16,19-18 15,-19 0-15,18 0 16,71-35-1,-53 17-15,53-17 16,-71 35-16,53-18 16,-70 1-16,17 17 0,-17 0 15,0 0-15,-36 0 32,0 0-32</inkml:trace>
  <inkml:trace contextRef="#ctx0" brushRef="#br0" timeOffset="3305.2707">6103 7796 0,'53'18'15,"-35"-18"1,17 0-16,53-35 15,18 17-15,-36-17 16,-34 17 0,-54 18-1</inkml:trace>
  <inkml:trace contextRef="#ctx0" brushRef="#br0" timeOffset="3564.9545">6138 7250 0,'0'35'0,"0"18"16,0 53-16,18-36 15,0 1-15,-18 17 16,17-18-16,1 1 0,0-18 15,-1 0-15,1-18 0,-18 0 16,17 1-16,1-36 16,0-18-1,-18 0-15,0-17 16</inkml:trace>
  <inkml:trace contextRef="#ctx0" brushRef="#br0" timeOffset="3770.1503">6297 7267 0,'53'88'16,"-35"18"0,-1-53-16,-17 71 0,18-71 15,-18-1-15,0 1 0,18-17 16,-18-1-16,17-17 15,18 17-15</inkml:trace>
  <inkml:trace contextRef="#ctx0" brushRef="#br0" timeOffset="4169.8652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344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68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95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088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42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4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48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011">12100 6015 0,'53'53'16,"18"-18"-1,-36-17-15,71 35 16,-53-36-16,-18 1 16,0 0-16,18 17 15,-53 0-15,0-17 0,-35 35 16,0-36-16,-53 1 16,35 0-1,0-1-15,-71-17 16,54 0-1</inkml:trace>
  <inkml:trace contextRef="#ctx0" brushRef="#br0" timeOffset="15021.2792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39">12435 6685 0,'36'-17'15,"-1"17"-15,18 0 16,-18 0-16,0 0 0,1 0 16,-1 0-16,18 0 15,17 17-15,-52 1 16,-18 35-16,0-36 16,-53 72-16,18-54 15,-36 18 1,36-18-16,0 18 15,17-35-15,1-1 16</inkml:trace>
  <inkml:trace contextRef="#ctx0" brushRef="#br0" timeOffset="16290.2533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4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39">17939 7567 0,'70'35'15,"-17"-17"1,53 53-16,-35-36 0,-18 0 16,52 18-1,-69-18-15,-1 36 16,-35-53-16,-53 34 15,0-34-15,-53 0 16,36-18-16,-71-18 16,70 18-16,-35-53 15</inkml:trace>
  <inkml:trace contextRef="#ctx0" brushRef="#br0" timeOffset="18264.3922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096">16757 6174 0,'18'17'15,"-18"1"-15,0 0 16,0-1-16,17 1 15,-17-1-15,18 19 16,0-19-16,-1 1 0</inkml:trace>
  <inkml:trace contextRef="#ctx0" brushRef="#br0" timeOffset="19169.565">16722 6050 0,'17'0'16,"1"0"-16,17 0 0,-17 0 16,0 0-16</inkml:trace>
  <inkml:trace contextRef="#ctx0" brushRef="#br0" timeOffset="19398.112">16880 5539 0,'18'35'16,"-18"0"-16,18 53 16,-1-35-16,-17 0 0,0 18 15,18 52 1,0-52-16,-1 35 15,1-71-15,0 18 16,-1-36-16</inkml:trace>
  <inkml:trace contextRef="#ctx0" brushRef="#br0" timeOffset="19787.5494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323">18274 5997 0,'-18'-17'15,"-17"-1"1,0 18 0,17 18-16,-17 17 15,35 18-15,0 0 16,35-18 0,0 0-16,1 1 15,-19-19 1,1 1-16,-18-1 0,-35 1 31,17-18-31,0 0 0,1-18 16,-1 18-16,18-17 15</inkml:trace>
  <inkml:trace contextRef="#ctx0" brushRef="#br0" timeOffset="20465.6555">18486 6138 0,'0'36'16,"0"-1"0,-18-17-16,18 17 15,0-18-15,18 1 16,-1 0-16,1-18 0,-1 0 16,1 0-16</inkml:trace>
  <inkml:trace contextRef="#ctx0" brushRef="#br0" timeOffset="20588.2434">18450 5891 0,'36'0'16</inkml:trace>
  <inkml:trace contextRef="#ctx0" brushRef="#br0" timeOffset="20883.4708">18627 6103 0,'35'18'16,"18"-18"-1,17 0 1,-34 0-16,-19 17 16,-34 1-16,-1 0 0,0 17 15,-17-17-15,18-1 0,-19 18 16,36-17 0,0 17-16,18-35 15,0 18-15,17-18 0,-18 0 16,19 0-16,-1 0 0,0-18 15</inkml:trace>
  <inkml:trace contextRef="#ctx0" brushRef="#br0" timeOffset="21222.5681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4">6332 6262 0,'0'0'0,"0"-18"31,0 36 31,18-18-62,0 0 16,52-18-16,-17 1 16,88-1-1,-70 18-15,-1-18 0,19 18 16,87-17-16,-35 17 16,-70-18-16,-1 18 15,18-18 1,-70 18-16,0 0 0</inkml:trace>
  <inkml:trace contextRef="#ctx0" brushRef="#br0" timeOffset="27132.379">6914 8220 0,'18'0'32,"0"0"-32,88 0 15,-18 0-15,141-18 16,-88 0-16,0 18 16,18-17-16,141-18 15,-159 35-15,106-18 16,-159 18-16,53 18 15</inkml:trace>
  <inkml:trace contextRef="#ctx0" brushRef="#br0" timeOffset="33512.5546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362">6491 10354 0,'88'-18'15,"36"-17"1,-1 0-1,1 0-15,-54-1 16,-34 36-16</inkml:trace>
  <inkml:trace contextRef="#ctx0" brushRef="#br0" timeOffset="33820.6736">7108 10213 0,'18'18'16,"-18"-1"-16,18 36 16,17-18-1,-17-35-15,-1 18 16</inkml:trace>
  <inkml:trace contextRef="#ctx0" brushRef="#br0" timeOffset="33952.1601">7073 9913 0,'-17'-18'0,"17"1"16</inkml:trace>
  <inkml:trace contextRef="#ctx0" brushRef="#br0" timeOffset="34285.6624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321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38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29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5">6421 10971 0,'-36'0'15,"19"-17"1,-1 17-16,0 53 16,1-18-16,17 0 15,17 71-15,1-71 16,17 18-16,18 35 16,-18-52-16,-17-19 15,17 1-15,1 0 0,17-18 0,0 0 16,-18-18-1</inkml:trace>
  <inkml:trace contextRef="#ctx0" brushRef="#br0" timeOffset="36832.4192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63">7038 11289 0,'-35'53'16,"35"-36"-16,53 1 15,-36-18-15,54 0 16,-1-35-1,-34 17-15,17-52 16,-36 52-16,-17 0 16,-17 1-16,-1-1 0,-17 18 15,-18-18-15,17 18 16,1 18 0,17-18-16,1 18 15,34-1-15</inkml:trace>
  <inkml:trace contextRef="#ctx0" brushRef="#br0" timeOffset="37371.0863">7444 11130 0,'-53'0'16,"17"18"-1,19-18-15,17 17 0,0 1 0,0 0 16,17-18-16,1 17 15,0 1-15,52 17 16,-34-35-16,-1 18 0,-18 0 16,1-1-1,-18 1-15,-35-1 16,17-17-16,-35 18 16,36-18-16,-1 0 15,18-35 1</inkml:trace>
  <inkml:trace contextRef="#ctx0" brushRef="#br0" timeOffset="37569.8591">7585 11201 0,'17'0'16,"19"-18"-16,-1 0 15,53-17-15,-35 18 16,35-19 0,-70 19-16,17 17 0,-17-18 15,-18 0-15</inkml:trace>
  <inkml:trace contextRef="#ctx0" brushRef="#br0" timeOffset="37760.4373">7779 10918 0,'0'106'16,"-18"18"0,36-1-1,-1-35-15,19-35 16,-1-35-16,0-18 15</inkml:trace>
  <inkml:trace contextRef="#ctx0" brushRef="#br0" timeOffset="38274.6355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6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38">9790 11113 0,'-36'17'16,"1"18"0,0 36-1,52-36 1,19-17-16,17 0 16,17-36-1,-35 18-15,-17-35 16,-18 17-1,0-17-15,0 17 16,-18 0-16,18 1 16,-17 17-1,17 17 17,17 1-17,19 0 1,-19-1-16,1-17 15,-18 18-15</inkml:trace>
  <inkml:trace contextRef="#ctx0" brushRef="#br0" timeOffset="39902.761">9790 10866 0,'0'-18'16,"0"0"0,-18 18-16,18 18 15,18 0 1,-18 17-16,0 0 0,17 0 16,-17 1-16,0-1 0,18 36 15,-18-36-15,18 0 0,-1 18 16,1-35-1,-18-1-15,17 1 16,1-18-16,0 0 0</inkml:trace>
  <inkml:trace contextRef="#ctx0" brushRef="#br0" timeOffset="40190.8677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6">10107 10566 0,'35'-18'15,"36"36"1,-36 17-16,53 71 16,1 35-1,-54-71-15,-17-17 0,-1 18 16,-17 0-16,-17 34 15,-19-52-15,-17 35 16,0-70-16,18 17 16</inkml:trace>
  <inkml:trace contextRef="#ctx0" brushRef="#br0" timeOffset="45085.2824">11130 10089 0,'18'-17'31,"70"-1"-15,-17-17-16,105-18 15,-88 35-15,124-35 16,-89 18-16,1 0 15,123-36-15,-141 36 16,123-36 0,-141 36-16,35 0 15,-87 17-15,-19 1 0,-17-1 16,-70 18 0</inkml:trace>
  <inkml:trace contextRef="#ctx0" brushRef="#br0" timeOffset="45312.4962">12418 9490 0,'53'17'16,"35"-17"-1,-18 18-15,72 0 16,-72-18-16,1 17 0,70-17 16,-71 18-1,-17 17-15,-35-17 16,-71 35-16,18-18 15,-89 36 1,71-54-16,-17 19 16,17-19-16,0 1 0,0-1 15,35-17-15,1 0 16</inkml:trace>
  <inkml:trace contextRef="#ctx0" brushRef="#br0" timeOffset="45925.9293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072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247">18344 9066 0,'89'18'15,"16"17"1,1-17-16,-35 17 16,-36-17-16,-35 35 15,-53-18 1,0 0-16,-53 18 15,36-35-15,-36 17 16,53-35-16</inkml:trace>
  <inkml:trace contextRef="#ctx0" brushRef="#br0" timeOffset="47881.8058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08">15822 8431 0,'0'36'31,"18"-1"-31,-1 53 16,1-35-16,0 71 16,-1-72-16,1 1 15,35 53-15,-53-71 16,17-17-16,1 17 0,-18-17 16,18 0-16,-1-36 46</inkml:trace>
  <inkml:trace contextRef="#ctx0" brushRef="#br0" timeOffset="48895.697">16122 8502 0,'0'35'16,"0"-17"-16,0 17 15,35 53 1,-35-52-16,36 69 16,-36-52-16,17 53 15,-17-71-15,18 1 0,-18-1 16,17-17-16,-17-1 0,36-17 15</inkml:trace>
  <inkml:trace contextRef="#ctx0" brushRef="#br0" timeOffset="49083.1186">16316 8872 0,'-35'18'0,"17"0"15,0 17 1,36-17-16,17 17 16,1-18-16,17 1 15,-18 0-15,35-1 16,-52-17-16,17 0 16</inkml:trace>
  <inkml:trace contextRef="#ctx0" brushRef="#br0" timeOffset="49713.1463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921">17127 8890 0,'0'35'16,"18"-17"0,0 0-16,-1 17 15,1-18-15,0 1 16</inkml:trace>
  <inkml:trace contextRef="#ctx0" brushRef="#br0" timeOffset="49999.7014">17163 8696 0,'17'-18'15,"1"36"1</inkml:trace>
  <inkml:trace contextRef="#ctx0" brushRef="#br0" timeOffset="50274.2763">17321 8431 0,'0'36'15,"0"-1"-15,0 53 16,0-35-16,0 0 0,0-18 16,18 18-16,-18 0 0,18-18 15,-1 1-15,1-1 16,0-17-16,-18 17 15,17-35-15</inkml:trace>
  <inkml:trace contextRef="#ctx0" brushRef="#br0" timeOffset="51341.1555">17621 8837 0,'18'18'15,"-18"17"1,0 18 0,18-35-16,-18 17 15,0-18-15,0 1 16</inkml:trace>
  <inkml:trace contextRef="#ctx0" brushRef="#br0" timeOffset="51471.5361">17586 8714 0,'0'0'0,"0"-18"0,0 36 32</inkml:trace>
  <inkml:trace contextRef="#ctx0" brushRef="#br0" timeOffset="51641.9981">17727 8819 0,'18'-17'16,"17"17"-1,0-18 1,1 18-16,-1 0 15</inkml:trace>
  <inkml:trace contextRef="#ctx0" brushRef="#br0" timeOffset="51842.5506">17815 8555 0,'0'70'15,"-17"1"1,17-36-16,0 53 16,17-52-16,-17-1 15,18-17-15,0 17 0,-1 0 16,18 0-16,-35-17 16,18-18-16</inkml:trace>
  <inkml:trace contextRef="#ctx0" brushRef="#br0" timeOffset="52181.5048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98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15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13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52">8555 12859 0,'0'106'0,"0"-1"16,0 19-1,18-1 1,-18-52-16,0 17 16,17-17-16,-17-36 15,18-35 1,-1-18-1,-17 1-15</inkml:trace>
  <inkml:trace contextRef="#ctx0" brushRef="#br0" timeOffset="59688.9974">8767 13300 0,'35'-18'15,"-18"18"1,54-35-16,-36 35 15,-17-18-15,0 18 16,17-17-16,-18 17 16,1-18-16,-36 0 15</inkml:trace>
  <inkml:trace contextRef="#ctx0" brushRef="#br0" timeOffset="59878.4538">8890 12859 0,'0'106'15,"0"17"1,18 18-16,17-17 16,0-1-1,-17-35 1,-1-70-16,-17 17 0,18-35 15</inkml:trace>
  <inkml:trace contextRef="#ctx0" brushRef="#br0" timeOffset="60182.513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59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67">12788 11518 0,'53'53'16,"35"0"-1,36 18-15,-1-18 16,-70-18-16,53 35 16,-53 1-1,-18-18 1,-17-18-16,-71-17 16,18-1-16,-1-17 15,-69 18-15,52-18 16,-36 18-1,54-1-15,0-17 0</inkml:trace>
  <inkml:trace contextRef="#ctx0" brushRef="#br0" timeOffset="62629.5672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61">12718 12400 0,'17'0'16,"19"0"-16,16 18 15,1-1-15,53 1 16,-53 0-16,18-18 0,-1 17 16,36 1-16,-53 0 15,-35-1-15,-1 1 0,-17 17 16,-17-17-16,-19 17 16,-17 0-16,18 1 0,-71 17 15,53-18-15,-35 0 16</inkml:trace>
  <inkml:trace contextRef="#ctx0" brushRef="#br0" timeOffset="65228.8672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316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58">18874 10336 0,'88'-17'15,"-18"17"-15,1 0 16,17 0-16,0 0 0,-17 0 0,70 35 16,-88-17-16,-18 35 15,-35-18 1,-35 35-16,-18-17 16,-70 18-1,52-36-15,0 0 0,18 1 0,18-1 16</inkml:trace>
  <inkml:trace contextRef="#ctx0" brushRef="#br0" timeOffset="66980.6301">16193 12259 0,'0'-35'15,"-36"17"1,-17 53 0,36-17-16,-36 53 15,35-36-15,18 18 0,18 0 16,-1-18-1,54 18-15,-36-35 16,18-1-16,-18-17 16,-17 18-1,-36-18-15,1 0 0,-36 0 16,18 17 0,-1-17-1,19 0-15</inkml:trace>
  <inkml:trace contextRef="#ctx0" brushRef="#br0" timeOffset="67196.8027">16545 12365 0,'-53'53'15,"36"-18"-15,-19 18 16,36-18-16,18-17 0,17 17 15,1-17-15,-1-1 0,71-17 16,-53 0-16,0-17 16,17-1-16,-35-17 15,-17 0-15,-18 17 16</inkml:trace>
  <inkml:trace contextRef="#ctx0" brushRef="#br0" timeOffset="67541.2714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48">17427 12471 0,'0'53'16,"0"-36"-16,18 36 16,35-18-1,-18-17-15,0-18 0,36 0 16,-36 0-16,-17-18 16,17-17-1,-35 0-15,0 17 0,-18 1 16,1-19-16,-18 19 0,-18-1 15,17 18 1,19 0-16</inkml:trace>
  <inkml:trace contextRef="#ctx0" brushRef="#br0" timeOffset="68064.1603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79">18203 11889 0,'0'35'15,"-17"88"-15,17-52 16,0 17-16,17 0 0,1 89 16,35 34-1,-35-158-15,17 18 16,-18-54-16,-17 1 16</inkml:trace>
  <inkml:trace contextRef="#ctx0" brushRef="#br0" timeOffset="70545.1408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78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67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354">17498 13018 0,'0'105'16,"0"19"-1,17-71-15,-17 35 16,18-35-16,-18 0 0,18-18 16,-18 0-16,17 1 15,1-1-15,-18-17 16,18-36-16</inkml:trace>
  <inkml:trace contextRef="#ctx0" brushRef="#br0" timeOffset="71654.3891">17657 13353 0,'17'35'0,"-17"0"15,0-17-15,0 17 0,18-17 16,-1 17-1,1-17-15,-18-1 16,18-17-16</inkml:trace>
  <inkml:trace contextRef="#ctx0" brushRef="#br0" timeOffset="71790.2208">17727 13212 0,'0'-18'15,"0"36"1,35-1 0,-17-17-16</inkml:trace>
  <inkml:trace contextRef="#ctx0" brushRef="#br0" timeOffset="71951.594">17903 13317 0,'53'0'16,"-17"-17"-1,-1 17 1,-17 0-16,-18-18 0</inkml:trace>
  <inkml:trace contextRef="#ctx0" brushRef="#br0" timeOffset="72134.0696">18009 13070 0,'0'71'0,"0"-18"16,0 35-16,0-35 16,0 53-16,0-53 15,36 17 1,-19-34-16,19-19 15</inkml:trace>
  <inkml:trace contextRef="#ctx0" brushRef="#br0" timeOffset="72542.2034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65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5">19950 8096 0,'35'36'16,"0"-1"-16,36 0 16,-18-17-1,70 52 1,-52-17 0,-54-35-16,-17 17 15,0-17-15,-17-1 0,-1 1 0,-53 0 16,19-1-1,-37-17-15,54 0 16,-53 0-16,53 0 16</inkml:trace>
  <inkml:trace contextRef="#ctx0" brushRef="#br0" timeOffset="97655.7053">18327 9102 0,'17'0'16,"89"0"0,-18 0-16,1 0 15,34 17-15,1-17 0,158 18 16,-141-18-16,0 0 16,0 0-16,0 0 0,89-18 15,-142 1-15,18-1 16,-89 0-16,-17 1 15,-53-1 1,0 18-16</inkml:trace>
  <inkml:trace contextRef="#ctx0" brushRef="#br0" timeOffset="97879.2432">19826 8890 0,'53'0'16,"53"18"-1,0-1 1,-53 1-16,35 17 16,-53-17-16,-17-1 0,-18 19 15,-18-1-15,-35 18 16,0-18-16,18-17 16,0 0-16,-1-1 0,19-17 15,-1 0-15,1-17 16,34-1-16</inkml:trace>
  <inkml:trace contextRef="#ctx0" brushRef="#br0" timeOffset="98522.1023">19085 10530 0,'36'-35'16,"-19"18"-16,18-1 16,1 0-16,17-17 0,17 0 15,107-71 1,-72 35-16,107-70 16,-88 71-16,70-54 15,-106 71-15,-35 18 0,35-36 16,-70 54-16,-1-1 15,-17 0 1,-17 1-16</inkml:trace>
  <inkml:trace contextRef="#ctx0" brushRef="#br0" timeOffset="98746.702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16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57">21802 9190 0,'35'0'15,"53"0"-15,-17 0 16,-1 0-16,160-18 15,-89 1-15,159-19 16,-142 19-16,1 17 16,-18-18-16,124-17 15,-159 35-15,88-36 16,-124 36-16,1-17 16,-54 17-16,-17-18 0,-35 18 15</inkml:trace>
  <inkml:trace contextRef="#ctx0" brushRef="#br0" timeOffset="105596.6858">23460 8837 0,'88'-18'16,"53"18"0,18 18-1,0 0-15,-107-18 0,54 35 16,-53 18-1,-35-18-15,-53 36 16,-1-36-16,-17 0 0,0 1 16,1-19-16,16 19 15,-17-19-15,0 1 16,18-1-16,35 1 16</inkml:trace>
  <inkml:trace contextRef="#ctx0" brushRef="#br0" timeOffset="106402.9819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9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48">25823 8961 0,'18'17'16,"0"1"-1,17-1 1,-17 1-16,17 0 16</inkml:trace>
  <inkml:trace contextRef="#ctx0" brushRef="#br0" timeOffset="106944.1523">25876 8678 0,'18'-35'16,"-18"17"-16,18 18 0,-1 18 31</inkml:trace>
  <inkml:trace contextRef="#ctx0" brushRef="#br0" timeOffset="107326.2743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04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014">7408 15575 0,'-17'0'16,"34"0"0,1 18-1,17-1-15,1 19 16,140 70-16,-53-18 15,-17-18 1,-53-34-16,35 16 16,-52-34-16,-19-18 15,1 18-15,0-18 0,-1 0 16,-34-18 0,17 0-16</inkml:trace>
  <inkml:trace contextRef="#ctx0" brushRef="#br0" timeOffset="112270.7656">7990 15558 0,'-35'70'0,"0"-17"16,-53 70-16,35-70 15,-35 53-15,52-53 16,-17 0-1,53-35-15,0-1 16</inkml:trace>
  <inkml:trace contextRef="#ctx0" brushRef="#br0" timeOffset="117820.5645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47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48">19068 5556 0,'17'0'47,"1"-17"-32,0-1-15,17-17 16,0 17-16,-17 0 16,17 1-16,0-18 0,54-36 15,-37 36-15,54-36 16,-53 36-16,53-36 16,-53 54-16,-18-19 15,-17 36-15,-36 0 16</inkml:trace>
  <inkml:trace contextRef="#ctx0" brushRef="#br1" timeOffset="169077.5472">19226 5203 0,'-35'53'16,"-18"0"0,-17 36-16,34-54 15,19 0-15,-1 0 0,0 1 16,18-19-16,18 1 15,53 0-15,-18-18 16,70-18-16,1-17 16,-72 35-1,1-18-15,-17 18 0,-19 0 16</inkml:trace>
  <inkml:trace contextRef="#ctx0" brushRef="#br1" timeOffset="170007.5727">18521 8484 0,'-18'0'15,"36"-17"1,17-1-1,18-35-15,-18 35 16,71-34 0,-71 34-16,54-35 15,-36 35-15,-1-17 16,-34 35-16,17-18 16,-17 18-16,-18-17 15,-18 17 1,-17 17-16</inkml:trace>
  <inkml:trace contextRef="#ctx0" brushRef="#br1" timeOffset="170362.9214">18627 8237 0,'-18'18'16,"0"0"-1,1-1-15,-19 36 16,19-18-16,-1-17 0,1 17 15,-1 1-15,18-19 16,18-17-16,-1 18 0,18 0 16,-17-18-1,70-18-15,-52 18 16,34-18-16,-52 18 16,17 0-16,-17 0 15</inkml:trace>
  <inkml:trace contextRef="#ctx0" brushRef="#br1" timeOffset="171419.7228">18856 12206 0,'-18'0'0,"18"-18"31,36 1-15,-1-1 0,71-35-16,-53 36 15,70-54 1,-52 53-16,70-52 15,-88 52-15,17 1 16,-52 17-16,-53 17 16</inkml:trace>
  <inkml:trace contextRef="#ctx0" brushRef="#br1" timeOffset="171719.2341">19103 11836 0,'-53'35'15,"18"0"-15,-71 36 16,53-36-16,-35 36 15,70-36-15,1 0 16,17-17-16,52 17 16,-16-35-16,52 18 15,-18-18-15,54 17 16,-71-17-16,53 0 16,-89 18-16</inkml:trace>
  <inkml:trace contextRef="#ctx0" brushRef="#br2" timeOffset="213011.9232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215168.9327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221893.3005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3.xml><?xml version="1.0" encoding="utf-8"?>
<inkml:ink xmlns:xml="http://www.w3.org/XML/1998/namespace" xmlns:inkml="http://www.w3.org/2003/InkML">
  <inkml:definitions>
    <inkml:context xml:id="ctx0">
      <inkml:inkSource xml:id="inkSrc0">
        <inkml:traceFormat>
          <inkml:channel name="X" type="integer" min="0" max="1920" units="cm"/>
          <inkml:channel name="Y" type="integer" min="0" max="1080" units="cm"/>
          <inkml:channel name="T" type="integer" min="0" max="2.14748E+0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48:41.10200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 timeOffset="2799.1386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 timeOffset="3037.4946">24818 11148 0,'0'35'16,"-18"-17"0,18-1-1,0-34 1,0-19 0,0 19-16,0-18 0,18-18 15,0 17 1,-18 1-16,17 0 0,1 17 15,-1 0-15,19 1 16,-19 17-16,1 0 16,0 17-16</inkml:trace>
  <inkml:trace contextRef="#ctx0" brushRef="#br0" timeOffset="3193.469">25171 11042 0,'0'18'15,"0"-1"-15,17 1 16,1-18-16</inkml:trace>
  <inkml:trace contextRef="#ctx0" brushRef="#br0" timeOffset="3349.5396">25206 10689 0,'18'0'16,"-1"0"-1,-17 18-15</inkml:trace>
  <inkml:trace contextRef="#ctx0" brushRef="#br0" timeOffset="3727.0471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 timeOffset="4914.782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 timeOffset="14583.0178">16387 7479 0,'0'-18'16,"17"1"0,1-19-16,17 19 15,0-19-15,71-69 16,-53 69-16,0-17 0,88-70 15,0-1 1,-70 72-16,-18-1 0,35-18 16,-70 53-1,-1 1-15,-17-18 16,-17 35 0</inkml:trace>
  <inkml:trace contextRef="#ctx0" brushRef="#br0" timeOffset="14911.2659">16633 6897 0,'-52'70'16,"-19"54"-1,36-71-15,-36 70 16,54-70-16,-1-18 16,0 36-1,18-53-15,18-1 0,70-17 16,-17-17-16,-1-1 15,1-17-15,-1-1 0,89-16 16,-106 34-16,-18 0 16,-17 18-16</inkml:trace>
  <inkml:trace contextRef="#ctx0" brushRef="#br0" timeOffset="15633.435">16351 10195 0,'18'0'31,"35"-53"-15,0 18-16,53-53 15,-36 35-15,1-18 16,87-34-16,-105 69 16,0-17-16,18 18 15,-54 17-15,1 18 16,-36 0-1,-17 18-15</inkml:trace>
  <inkml:trace contextRef="#ctx0" brushRef="#br0" timeOffset="15955.8034">16422 9895 0,'-53'71'16,"0"17"-1,18-17 1,17-18-16,36-36 15,17 19-15,88-36 16,54-53 0,-107 17-1,-34 19-15,-19 17 16,-17-18 0</inkml:trace>
  <inkml:trace contextRef="#ctx0" brushRef="#br0" timeOffset="16634.8786">16193 12912 0,'17'-36'16,"1"1"-16,17 0 0,0 0 16,1-18-16,34-36 15,-17 37-15,-18-1 16,18 0-16,-17 0 0,-1 18 0,18-36 16,-36 53-16,1 1 15,-18-1 1,-18 36-1,-17-1-15</inkml:trace>
  <inkml:trace contextRef="#ctx0" brushRef="#br0" timeOffset="16968.002">16263 12453 0,'-18'18'16,"1"17"-16,-1-17 15,-17 52-15,17-35 16,1 54-16,17-36 15,-18 17 1,18-35-16,35 1 0,1-19 16,34-17-1,-17-17-15,53-19 16,-71 19-16,36-19 16,-54 36-16</inkml:trace>
  <inkml:trace contextRef="#ctx0" brushRef="#br0" timeOffset="38772.8704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 timeOffset="38920.6031">17410 6403 0,'35'0'16,"35"-18"-16,-34 18 15,52-17-15,-35 17 16,-18 0-16,-17 0 0,-1 0 16,19 0-1</inkml:trace>
  <inkml:trace contextRef="#ctx0" brushRef="#br0" timeOffset="39386.2813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 timeOffset="39774.6218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 timeOffset="39947.4366">18627 6297 0,'17'18'0,"-17"-1"15,0 1-15,0 0 16,18-1-16,0 19 16,-18-19-16,17 18 15,1-17-15,0-18 16</inkml:trace>
  <inkml:trace contextRef="#ctx0" brushRef="#br0" timeOffset="40086.8911">18662 6174 0,'0'-18'31,"18"18"-15,-1 0-16</inkml:trace>
  <inkml:trace contextRef="#ctx0" brushRef="#br0" timeOffset="40681.0841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 timeOffset="41025.9091">19544 6227 0,'-35'-18'16,"-1"36"-1,36-1 1,0 1-16,0 35 16,18-36-16,0 1 15,-1 35-15,1-35 16,0-18-16,-1 35 16,-34-35-1,-1 0 1,0 0-16,1 0 15,-1 0-15,0 0 0,1-18 16</inkml:trace>
  <inkml:trace contextRef="#ctx0" brushRef="#br0" timeOffset="41192.5868">19738 6315 0,'18'17'15,"-18"19"1,-18-19-16,18 19 16,0-19-16,18 1 15,-1-18-15,18-18 16</inkml:trace>
  <inkml:trace contextRef="#ctx0" brushRef="#br0" timeOffset="41850.0614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 timeOffset="45286.3801">8925 7655 0,'53'0'15,"-18"-17"-15,1 17 0,17-18 16,53 0-1,-71 18-15,71-17 16,-71 17-16,53 0 16,-70 0-16</inkml:trace>
  <inkml:trace contextRef="#ctx0" brushRef="#br0" timeOffset="45764.5484">8872 10283 0,'18'0'16,"0"0"-16,17-17 0,0 17 16,18 0-16,0-18 0,71 18 15,-72 0 1,1 0-16,36 0 15,-54 0-15,0 0 0,-17 0 16</inkml:trace>
  <inkml:trace contextRef="#ctx0" brushRef="#br0" timeOffset="47734.2146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 timeOffset="48166.357">17392 6491 0,'88'-18'15,"53"1"-15,-53-1 0,142 1 16,87-1 0,-158 18-16,159 0 15,-160 0-15,1 0 16,176 0-16,-194 18 16,124-18-1,-89 0-15,-105 0 16,-1 0-16,-52 0 15,0 0-15,-36 0 16,0-18-16,1 18 0,-71 0 16,35 0-1</inkml:trace>
  <inkml:trace contextRef="#ctx0" brushRef="#br0" timeOffset="48606.65">17374 6597 0,'18'18'15,"70"-18"-15,-17 0 16,17 0-16,0 0 0,159 17 15,88-17 1,-158 0-16,17-17 16,0 17-16,211 0 15,-228 0-15,158 17 16,-194-17-16,-18 0 0,54 0 16,-124 0-16,-18 0 15,-53 0-15</inkml:trace>
  <inkml:trace contextRef="#ctx0" brushRef="#br0" timeOffset="57815.9332">9313 16404 0,'-17'18'16,"17"-1"-16,-18 72 15,18-36-15,0-1 16,0 37-16,-18 87 15,18-70-15,0-18 16,0 0-16,0 71 16,18-106-16,0 0 0,-1-35 0,19-1 15,17-34 1,-53-19-16</inkml:trace>
  <inkml:trace contextRef="#ctx0" brushRef="#br0" timeOffset="58193.2828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 timeOffset="59304.5012">15699 15363 0,'17'18'15,"-17"17"1,18 1-16,-18-1 0,0 71 16,-18-53-16,18 88 15,-17-53 1,17-17-16,-18-19 0,18 1 15,18 0-15,-18-17 0,17-19 0,19 1 16,-36 0 0,17-36-16,1 0 15,-18 1-15</inkml:trace>
  <inkml:trace contextRef="#ctx0" brushRef="#br0" timeOffset="59634.4248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 timeOffset="83157.6568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 timeOffset="83535.6922">23654 14005 0,'17'0'31,"1"0"-31,35 36 16,-35-19-1,52 18-15,-35 1 16,1-19-16,52 36 16,-53-35-16,18 35 15,-18-35-15,18-1 16,-35 1-16,0-1 15,-18-34 17,-18-1-32</inkml:trace>
  <inkml:trace contextRef="#ctx0" brushRef="#br0" timeOffset="83758.0781">24183 13847 0,'0'35'15,"-18"-18"-15,1 19 16,-36 52-16,35-35 16,-17-18-16,-18 71 15,18-71-15,-1 18 16,19-18-16,-1-17 15,0-18-15,1 18 0</inkml:trace>
  <inkml:trace contextRef="#ctx0" brushRef="#br0" timeOffset="84192.7861">24571 14217 0,'0'18'15,"-18"-1"-15,18 1 0,-17 35 16,-1-18 0,0-17-16,1-1 0,17 1 15,0 0-15,-18-18 16</inkml:trace>
  <inkml:trace contextRef="#ctx0" brushRef="#br0" timeOffset="84726.8946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 timeOffset="85079.288">25418 13335 0,'70'35'16,"-35"-17"-16,36 70 15,-36-35-15,1 0 0,34 106 16,-52-71-16,-1 88 15,-17-88-15,-17-17 16,17 0-16,-18-18 0,-17-1 16,0 37-1,-1-54-15,19-17 0,-19 17 16,1-18-16</inkml:trace>
</inkml:ink>
</file>

<file path=ppt/ink/ink4.xml><?xml version="1.0" encoding="utf-8"?>
<inkml:ink xmlns:xml="http://www.w3.org/XML/1998/namespace" xmlns:inkml="http://www.w3.org/2003/InkML">
  <inkml:definitions>
    <inkml:context xml:id="ctx0">
      <inkml:inkSource xml:id="inkSrc0">
        <inkml:traceFormat>
          <inkml:channel name="X" type="integer" min="0" max="1920" units="cm"/>
          <inkml:channel name="Y" type="integer" min="0" max="1080" units="cm"/>
          <inkml:channel name="T" type="integer" min="0" max="2.14748E+0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500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9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03">18344 4304 0,'0'0'0,"18"-18"16,0 1-1,17-1-15,0 0 16,1-17-16,16 0 16,1 0-16,71-54 15,-54 54-15,1 0 0,-18-1 16,0 1-16,17 0 15,-52 17-15,-36 18 16</inkml:trace>
  <inkml:trace contextRef="#ctx0" brushRef="#br0" timeOffset="2291.3542">18609 3845 0,'-18'18'15,"-52"52"1,17-17-16,-53 53 16,53-53-1,18 0-15,-18 35 16,35-52-16,18-1 0,18-18 0,17 19 15,71-19 1,-35-17-16,-18 0 0,17-17 16,36-1-16,-53 18 15,17-18 1</inkml:trace>
  <inkml:trace contextRef="#ctx0" brushRef="#br0" timeOffset="40701.8633">8643 8431 0,'-18'0'31,"1"0"-15,34 0 31,19-17-32,-19 17-15,19-18 0,69-17 16,-52 17 0,18-17-16,-1 17 15,19-17-15,-19 0 0,71-18 16,-70 35-16,-1-35 16,-34 36-16,-1-1 15,-35 0-15</inkml:trace>
  <inkml:trace contextRef="#ctx0" brushRef="#br0" timeOffset="41100.4232">8925 8043 0,'-53'36'16,"-17"17"-16,17-18 15,-35 35-15,0 1 16,35-36-16,0 18 16,35-18-16,0-17 15,18 0-15,53 17 16,0 0-16,71 1 16,-71-19-16,17-17 15,1 18-15,52-18 16,-52 0-1,-54 17-15</inkml:trace>
  <inkml:trace contextRef="#ctx0" brushRef="#br0" timeOffset="181813.7061">4216 17057 0,'-18'0'0,"18"17"63,18 19-47,-18 17-1,17 35-15,-17-35 16,0 70-16,0-35 15,18 71-15,-18-71 16,18 53 0,-18-88-16,0 0 0,17 18 15,1-36-15,0 0 16,-1-35-16,1-35 16</inkml:trace>
  <inkml:trace contextRef="#ctx0" brushRef="#br0" timeOffset="182298.2361">3898 17251 0,'0'17'16,"-17"-17"0,34-17-1,18-1 1,1-35-16,17-17 16,-18 17-16,18 0 15,-35 18 1,-1 17-16,1 0 15,17 18 1,0 36 0,-17-1-16,35 18 15,-35-18-15,17-17 0,18 35 16,-36-36-16,19 1 16</inkml:trace>
  <inkml:trace contextRef="#ctx0" brushRef="#br0" timeOffset="183586.2217">13811 16880 0,'0'-17'16,"0"34"15,0 36-31,18 0 15,-18 0-15,18 88 16,-18-17-16,0-54 16,0 1-16,0-18 0,0 17 15,0-17-15,0 18 16,0-1-16,17-17 16,1-35-1,-1-18-15,1-18 16,-18 1-16</inkml:trace>
  <inkml:trace contextRef="#ctx0" brushRef="#br0" timeOffset="183984.9634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273483.0295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273743.4808">30956 6421 0,'18'0'16,"-18"-18"-16,18 18 16,-1 0-16,18-18 0,54-17 15,-54 35-15,18-18 16,-36 1-16,19 17 15,-54-18-15,0 0 16</inkml:trace>
  <inkml:trace contextRef="#ctx0" brushRef="#br0" timeOffset="273924.4715">31115 6138 0,'18'71'15,"-1"17"1,-17-53-16,18 71 16,-18-71-16,0 18 0,18 18 15,-18-36-15,17-17 16,1 0 0</inkml:trace>
  <inkml:trace contextRef="#ctx0" brushRef="#br0" timeOffset="274407.2514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274829.3257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275508.2054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280073.0833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280565.4652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284001.7749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285285.1857">29492 5997 0,'0'-17'31,"-17"17"32,-1 0-48,-17 0-15,17 0 0,0 17 16,-17-17-16,-35 18 16,34 0-16,19-18 0,-19 17 15,19-17-15</inkml:trace>
  <inkml:trace contextRef="#ctx0" brushRef="#br0" timeOffset="285996.0872">29757 6773 0,'0'0'0,"17"0"16,19 0-1,70-35 16,-89 17-31,36 18 16,-53-17-16</inkml:trace>
  <inkml:trace contextRef="#ctx0" brushRef="#br0" timeOffset="294270.4531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301869.5126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302386.3597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302906.8565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310871.588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327576.6917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328089.8485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328562.5978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331731.2551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343181.4051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360711.7761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365071.3301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369569.3918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370299.3697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370545.8595">32226 15469 0,'-35'0'16,"17"18"0,1 17-16,17 1 15,17-1-15,1-18 16,0 1-16,17 35 15,-17-53-15,17 35 16,-35-17-16,17 0 16,-34-18-16,-18 0 15,17 0 1,0-18-16</inkml:trace>
  <inkml:trace contextRef="#ctx0" brushRef="#br0" timeOffset="370721.6264">32403 15593 0,'17'0'15,"1"0"-15,0-18 16,-1 18-16,-17-17 16,18 17-16,-18-18 15,0 0 1,0 1-16,0-1 0,0 0 15</inkml:trace>
  <inkml:trace contextRef="#ctx0" brushRef="#br0" timeOffset="370878.1645">32473 15346 0,'0'17'31,"0"1"-31,0 35 16,0-18-16,18 54 15,-18-54-15,17 18 16,-17-18-16,18 18 15,0-53-15,17 18 16,-35-1-16,18-17 16</inkml:trace>
  <inkml:trace contextRef="#ctx0" brushRef="#br0" timeOffset="371071.9691">32632 15699 0,'0'0'0,"0"17"16,18 19-1,-1-36-15,1 17 0,35-17 16,-36 0-16,36 0 16,-53-17-1,18-1-15,-18 0 16,-18-17-16,-17 0 16,17 17-16,-52 0 15,52 1-15</inkml:trace>
  <inkml:trace contextRef="#ctx0" brushRef="#br0" timeOffset="371483.7768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371678.2796">33426 15222 0,'0'36'15,"0"-1"-15,-18 53 16,0-35-16,1 0 16,-18 70-1,17-70-15,0 71 16,1-71-16,-1 35 16,-17-70-16</inkml:trace>
  <inkml:trace contextRef="#ctx0" brushRef="#br0" timeOffset="372172.638">31485 16245 0,'18'-35'16,"0"18"-1,-1 34 1,1 107-1,0-1 1,17 71 0,-17-88-1,-18-35 1,0-36-16,17 0 0</inkml:trace>
  <inkml:trace contextRef="#ctx0" brushRef="#br0" timeOffset="372384.5141">31873 16193 0,'0'88'15,"0"-35"-15,18 70 16,-18-70-16,18 70 15,-1-70-15,19 71 16,-36-89-16,-18 0 16</inkml:trace>
  <inkml:trace contextRef="#ctx0" brushRef="#br0" timeOffset="372540.7507">31609 16686 0,'35'-17'16,"0"17"-16,18-18 16,-17 0-16,-1 18 15,35-17-15,-52 17 16,0 0-16</inkml:trace>
  <inkml:trace contextRef="#ctx0" brushRef="#br0" timeOffset="372902.896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373307.7344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373602.628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373763.2587">32932 16563 0,'0'-18'16,"17"18"0,19 18-16</inkml:trace>
  <inkml:trace contextRef="#ctx0" brushRef="#br0" timeOffset="374196.3645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374424.5817">33055 16898 0,'18'53'16,"-18"-35"-16,0 35 15,0-18-15,0-18 16,18 36 0,-36-53-16</inkml:trace>
  <inkml:trace contextRef="#ctx0" brushRef="#br0" timeOffset="383723.9486">31503 7832 0,'18'-18'46,"17"18"-30,-17 0-16,17 0 0,35 0 16,-17 0-16,71 18 15,-54-1-15,107-17 16,-71 18 0,-18-18-16,106 0 15,-106 0-15,0 0 16,-52 0-16,-36 18 0,0-1 15</inkml:trace>
  <inkml:trace contextRef="#ctx0" brushRef="#br0" timeOffset="385109.7978">29916 10989 0,'17'0'31,"54"0"-15,-18 0-16,17 0 0,89 0 16,-71 0-1,0-18-15,71 18 16,-18 18-1,-88 0-15,18-1 16</inkml:trace>
  <inkml:trace contextRef="#ctx0" brushRef="#br0" timeOffset="385714.7653">31609 12947 0,'88'0'16,"-35"0"-16,35 0 15,0 0-15,1 18 0,16-18 16,19 17-16,-1-17 0,142 18 16,-142-18-1,1 18-15,88-18 16,-142 0-16,-35 0 15</inkml:trace>
</inkml:ink>
</file>

<file path=ppt/ink/ink5.xml><?xml version="1.0" encoding="utf-8"?>
<inkml:ink xmlns:xml="http://www.w3.org/XML/1998/namespace" xmlns:inkml="http://www.w3.org/2003/InkML">
  <inkml:definitions>
    <inkml:context xml:id="ctx0">
      <inkml:inkSource xml:id="inkSrc0">
        <inkml:traceFormat>
          <inkml:channel name="X" type="integer" min="0" max="1920" units="cm"/>
          <inkml:channel name="Y" type="integer" min="0" max="1080" units="cm"/>
          <inkml:channel name="T" type="integer" min="0" max="2.14748E+0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100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6.xml><?xml version="1.0" encoding="utf-8"?>
<inkml:ink xmlns:xml="http://www.w3.org/XML/1998/namespace" xmlns:inkml="http://www.w3.org/2003/InkML">
  <inkml:definitions>
    <inkml:context xml:id="ctx0">
      <inkml:inkSource xml:id="inkSrc0">
        <inkml:traceFormat>
          <inkml:channel name="X" type="integer" min="0" max="1920" units="cm"/>
          <inkml:channel name="Y" type="integer" min="0" max="1080" units="cm"/>
          <inkml:channel name="T" type="integer" min="0" max="2.14748E+0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00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1">2540 5697 0,'35'89'0,"-17"-37"15,35 37 1,-18-54-16,-17-17 0,17-1 0,0 1 15,-17-18-15,17-18 16,36-35-16,-18-35 16,-18 35-16,0 0 15,1-35 1,-19 53-16</inkml:trace>
  <inkml:trace contextRef="#ctx0" brushRef="#br0" timeOffset="1551.5014">6720 5151 0,'0'17'31,"0"18"-31,18-17 16,0 17-16,-1 36 15,1-36-15,17 36 16,-17-18-16,0-18 0,17 18 16,-35-35-1,17-1-15,-17 1 16</inkml:trace>
  <inkml:trace contextRef="#ctx0" brushRef="#br0" timeOffset="1787.7644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3">2875 12453 0,'35'71'16,"1"-1"-1,-1-17-15,18-35 16,-18-18-16,-17 0 16,-1 0-16,1-18 0,17-35 15,-17 18-15,0 17 16,-18-17-16,17 0 0,1-1 16,0 1-16,-18 0 15,17 0-15,1-1 0,-18 19 16</inkml:trace>
  <inkml:trace contextRef="#ctx0" brushRef="#br0" timeOffset="11757.7661">7073 11959 0,'0'18'32,"18"-1"-17,-1 19-15,1-1 16,0 0-16,17 18 0,-17 0 15,-1-18-15,1 18 0,0 0 0,-1 35 16,1-52 0,-18-19-16,18 19 0,-18-19 15,0 1-15,17 0 16</inkml:trace>
  <inkml:trace contextRef="#ctx0" brushRef="#br0" timeOffset="11991.879">7091 12435 0,'35'71'0,"0"17"16,1-35-1,-19-35-15,1-1 16,17 1-16,-17-18 0,0 0 15,17-18-15,-18 1 0,19-19 16,-1 1-16,0 0 0,1-18 16,16-35-1,-34 53-15,0-1 0</inkml:trace>
  <inkml:trace contextRef="#ctx0" brushRef="#br0" timeOffset="13825.4964">12682 12012 0,'0'-18'15,"18"1"-15,-18-1 31,0 36-15,0-1-16,18 19 16,-18-1-1,17 0-15,1 53 16,0-52-16,-1 34 16,1-34-16,-1-1 0,19 18 15,-36-36-15,0 19 16,17-19-16,-17 1 0,0 0 15,0 17 1</inkml:trace>
  <inkml:trace contextRef="#ctx0" brushRef="#br0" timeOffset="14118.0613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3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1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5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7.xml><?xml version="1.0" encoding="utf-8"?>
<inkml:ink xmlns:xml="http://www.w3.org/XML/1998/namespace" xmlns:inkml="http://www.w3.org/2003/InkML">
  <inkml:definitions>
    <inkml:context xml:id="ctx0">
      <inkml:inkSource xml:id="inkSrc0">
        <inkml:traceFormat>
          <inkml:channel name="X" type="integer" min="0" max="1920" units="cm"/>
          <inkml:channel name="Y" type="integer" min="0" max="1080" units="cm"/>
          <inkml:channel name="T" type="integer" min="0" max="2.14748E+0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4100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9">15311 4798 0,'-18'17'16,"0"19"-16,1-1 16,-1 18-16,-17 0 15,17 0-15,0 0 16,-17 0-16,18-1 0,-1 54 16,18-35-1,0-36-15,18 0 0,52-17 16,54-36-1,-54 1-15,1-18 0,17-1 16,0 1-16,88-53 16,-34 35-16,-107 35 15</inkml:trace>
</inkml:ink>
</file>

<file path=ppt/ink/ink8.xml><?xml version="1.0" encoding="utf-8"?>
<inkml:ink xmlns:xml="http://www.w3.org/XML/1998/namespace" xmlns:inkml="http://www.w3.org/2003/InkML">
  <inkml:definitions>
    <inkml:context xml:id="ctx0">
      <inkml:inkSource xml:id="inkSrc0">
        <inkml:traceFormat>
          <inkml:channel name="X" type="integer" min="0" max="1920" units="cm"/>
          <inkml:channel name="Y" type="integer" min="0" max="1080" units="cm"/>
          <inkml:channel name="T" type="integer" min="0" max="2.14748E+0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00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86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024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28">29598 10989 0,'18'0'16,"-1"-18"-16,1 18 16,53-35-1,-36 17-15,18 1 0,0-18 16,52 17-16,-52 0 15,-17 18-15,17 0 16,-36 0-16,-17 18 16</inkml:trace>
  <inkml:trace contextRef="#ctx0" brushRef="#br0" timeOffset="13302.8778">29898 10954 0,'53'70'0,"-36"-34"15,1-1-15,17 71 16,18-18 0,-35-18-1,0-34-15,-1-19 0,-17 1 16</inkml:trace>
  <inkml:trace contextRef="#ctx0" brushRef="#br0" timeOffset="14092.4179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87">31027 11271 0,'17'18'16,"1"-18"-16,0 0 15,-18-18-15,17 1 16,-17-1-16,0-17 15,0 17-15,-17-17 16,17 17-16,-18 1 16</inkml:trace>
  <inkml:trace contextRef="#ctx0" brushRef="#br0" timeOffset="14447.4659">31203 11201 0,'0'0'0,"18"0"0,35 0 15,-18-18-15,-17 18 16,17 0-16,18-18 16,-35 1-16</inkml:trace>
  <inkml:trace contextRef="#ctx0" brushRef="#br0" timeOffset="14637.1139">31291 10971 0,'0'89'15,"18"-1"-15,-18-35 16,18 35-16,-1-53 15,-17 0-15,36 36 16,-19-36 0</inkml:trace>
  <inkml:trace contextRef="#ctx0" brushRef="#br0" timeOffset="14803.6181">31538 11307 0,'18'17'16,"0"-17"-1,-18 18-15,17-18 16,-17-18-16</inkml:trace>
  <inkml:trace contextRef="#ctx0" brushRef="#br0" timeOffset="14915.7483">31521 11095 0,'17'18'16</inkml:trace>
  <inkml:trace contextRef="#ctx0" brushRef="#br0" timeOffset="15154.5407">31715 11359 0,'17'18'16,"1"0"0,0-18-16,17 0 15,-17 0-15,17-36 16,-35 19-16,0-18 15,0-1 1,0 19-16,-35-19 0,17 19 16,-17 17-1</inkml:trace>
  <inkml:trace contextRef="#ctx0" brushRef="#br0" timeOffset="15433.6574">31944 11412 0,'0'-17'31,"18"-1"-31,35 0 16,-36 1-16,19-1 15,-19 18-15,1-17 0,17 17 16,-35 17-1,0 1 1,-18-1 0,18 19-1,0-19-15,0 1 16,18 0-16</inkml:trace>
  <inkml:trace contextRef="#ctx0" brushRef="#br0" timeOffset="15861.1975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05">29810 11712 0,'17'0'16,"-17"18"-16,18 0 15,-18 105 1,0-52-16,0-19 15,0 1-15,0 0 0,0 0 16,18-18-16,-18 1 0,0-1 16,35 0-16</inkml:trace>
  <inkml:trace contextRef="#ctx0" brushRef="#br0" timeOffset="16734.2744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046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52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1168">31115 12136 0,'0'17'31,"0"1"-16,18-18-15,-18 35 16,0-17 0,17 17-16,-17-17 15,0-1-15,0 1 16,-17-18 0</inkml:trace>
  <inkml:trace contextRef="#ctx0" brushRef="#br0" timeOffset="19240.2975">31168 11942 0,'0'-18'15,"18"18"1,-1 0-16</inkml:trace>
  <inkml:trace contextRef="#ctx0" brushRef="#br0" timeOffset="19586.3972">31238 12206 0,'0'18'16,"0"-1"-16,0 1 31,0-36-15,18 1-16,-18-1 16,18 0-16,-18 1 15,17 17-15,1 0 16,0 0-1,-18 17 1,17 1 0,-17 0-16,-17-1 15,17 1 1,17-18 0,1 18-1,0-18-15</inkml:trace>
  <inkml:trace contextRef="#ctx0" brushRef="#br0" timeOffset="20014.964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89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82">32526 11765 0,'0'53'16,"18"-35"-16,-18 35 15,0-18-15,0 18 16,17 0-16,1 53 16,0-54-16,-18 1 0,17-17 15,-17-1-15,18 18 16,0-35-16</inkml:trace>
  <inkml:trace contextRef="#ctx0" brushRef="#br0" timeOffset="21309.6708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12">29774 12682 0,'0'-17'0,"18"17"15,-36 0 1,-17 70 0,18 36-1,-19 0-15,36-53 16,0 53-16,0-71 15,36 36-15,-1-54 16,18 1-16,-18-18 16</inkml:trace>
  <inkml:trace contextRef="#ctx0" brushRef="#br0" timeOffset="22304.6644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14">30357 12965 0,'0'70'16,"0"-17"-16,17 18 16,1-54-16,-1 19 0,1-19 15,35 1-15,-35-18 16,35-35-16,-36 17 15,18-35-15,-17 18 16,-18-18 0,0 18-16,0-1 0,-18 1 15,18 17-15,-17 1 16,-1 17-16,1 17 16</inkml:trace>
  <inkml:trace contextRef="#ctx0" brushRef="#br0" timeOffset="23069.0284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14">31591 13229 0,'-17'53'16,"-19"18"0,-17-1-16,18-35 15,0 1-15,-18 17 16</inkml:trace>
  <inkml:trace contextRef="#ctx0" brushRef="#br0" timeOffset="24229.7984">29827 13635 0,'18'-18'16,"0"18"-16,-18 18 0,17 17 15,1 18-15,-18 53 16,0-53 0,0 53-16,0-53 15,0-18-15,18 0 0,-1-17 16,18-1-16</inkml:trace>
  <inkml:trace contextRef="#ctx0" brushRef="#br0" timeOffset="24475.6152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37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024">30745 13988 0,'0'53'16,"0"-36"-16,0 1 0,17 35 15</inkml:trace>
  <inkml:trace contextRef="#ctx0" brushRef="#br0" timeOffset="25176.8993">30745 13811 0,'0'18'32,"0"17"-17,17-17-15,1-1 16</inkml:trace>
  <inkml:trace contextRef="#ctx0" brushRef="#br0" timeOffset="25387.3873">30868 13952 0,'18'0'0,"-18"18"16,0 0 0,0-1-16,0 19 15,17-36-15,-17 17 16,18 1-16,-18-1 16,-18-17-1,1 18 1,-1-18-16,0 0 0,1 0 15,-18 0-15,17 0 16,0-18-16</inkml:trace>
  <inkml:trace contextRef="#ctx0" brushRef="#br0" timeOffset="25560.5644">30956 13935 0,'-17'0'16,"34"-18"-16,1 18 16,0 0-16,-1-18 15,18 18-15,1 0 0,-19 0 16,1-17-16,0-1 0</inkml:trace>
  <inkml:trace contextRef="#ctx0" brushRef="#br0" timeOffset="25726.3658">30992 13758 0,'17'36'15,"-17"-19"-15,18 19 0,-18-1 16,35 35-16,-35-34 16,0 34-16,0-35 15,18 1-15,-18-19 16</inkml:trace>
  <inkml:trace contextRef="#ctx0" brushRef="#br0" timeOffset="25831.3888">31186 14005 0,'0'36'16,"17"-19"-16,-17 1 15</inkml:trace>
  <inkml:trace contextRef="#ctx0" brushRef="#br0" timeOffset="26111.1982">31380 14076 0,'0'17'15,"0"1"1,17 0-16,1-1 16,0-17-16,34 0 15,-16 0-15,-19 0 0,1 0 16,0 0-16,-18-17 15</inkml:trace>
  <inkml:trace contextRef="#ctx0" brushRef="#br0" timeOffset="26572.5185">30004 14605 0,'17'71'0,"1"-36"16,17 35-16,-35-52 15,18 17 1,-18-52-1,0-19 1,18-34 0,-18 52-16,0-17 15,0 17-15,17-17 0,-17 17 0,18 1 16,-18-1 0,18 18-16,-18 18 15</inkml:trace>
  <inkml:trace contextRef="#ctx0" brushRef="#br0" timeOffset="27210.8968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44">30956 14834 0,'0'18'0</inkml:trace>
  <inkml:trace contextRef="#ctx0" brushRef="#br0" timeOffset="27433.6659">30921 14923 0,'-18'-36'15,"18"-17"1,0 18-16,0 0 0,0 17 16,18-35-1,0 18-15,-1 35 0,1-18 16,0 18-16</inkml:trace>
  <inkml:trace contextRef="#ctx0" brushRef="#br0" timeOffset="27701.0342">31027 14781 0,'17'0'16,"19"0"0,-1 0-1,0-17-15,-17 17 0,0-18 16,-18 0-1,0 1-15,-36-1 16,19 18-16,-19 0 16,1 0-16,17 18 15,18-1 1,18 1-16,0 0 0,-1-1 16,54 19-1</inkml:trace>
  <inkml:trace contextRef="#ctx0" brushRef="#br0" timeOffset="27951.3285">31344 14640 0,'-35'0'15,"17"0"-15,1 0 16,17 36-16,17-19 0,-17 1 15,36 17 1,17 0-16,-36-35 16,1 18-16,-18 0 15,-18-1 1,-17-17 0,17 0-16,1 0 0,-19 0 15</inkml:trace>
  <inkml:trace contextRef="#ctx0" brushRef="#br0" timeOffset="28240.4921">31521 14605 0,'-36'0'16,"1"18"-1,18-1-15,17 19 16,17-19-16,-17 18 0,53 1 16,0-1-1,-18-17 1,-17-1-16,-18 1 0,-18-18 16,1 0-1,-36 0-15,17 0 16,19 0-16,-36 0 15,35-18-15</inkml:trace>
  <inkml:trace contextRef="#ctx0" brushRef="#br0" timeOffset="28412.5678">31768 14693 0,'0'18'15,"17"17"1,1 18 0,0-35-16,-1-1 0,-17 19 15,18-36-15,-18 17 0</inkml:trace>
  <inkml:trace contextRef="#ctx0" brushRef="#br0" timeOffset="28551.158">31856 14552 0,'0'-18'16,"17"18"-1,-17 36 1</inkml:trace>
  <inkml:trace contextRef="#ctx0" brushRef="#br0" timeOffset="28791.4749">31979 14834 0,'0'36'16,"36"-19"0,-19-17-16,36 18 15,-35-36-15,-1 18 16,1-17-16,0-19 15,-36 19-15,18-1 0,-35-35 16,0 35 0,17 1-16,-35 17 15,35-18-15,1 18 0</inkml:trace>
  <inkml:trace contextRef="#ctx0" brushRef="#br0" timeOffset="29045.7354">32173 14923 0,'0'-18'15,"0"0"1,18 1-16,0-1 16,17-17-16,-17 17 15,-1 0-15,18 1 16,-17 17-16,17 17 15,-35 1-15,18 17 16,0-17 0,-18 17-16,17-17 0,1 17 15,0-35-15</inkml:trace>
  <inkml:trace contextRef="#ctx0" brushRef="#br0" timeOffset="29264.1137">32632 14852 0,'18'0'15,"-1"0"-15,1 18 16,0-1 0</inkml:trace>
  <inkml:trace contextRef="#ctx0" brushRef="#br0" timeOffset="29558.7563">32703 14870 0,'-18'35'0,"0"0"15,1 18 1,-1 0 0,18-35-16,-18-1 0,18 19 15,-17-19-15,34-17 16</inkml:trace>
  <inkml:trace contextRef="#ctx0" brushRef="#br0" timeOffset="29719.5061">32879 14887 0,'0'18'16,"18"-18"-1,-1 18-15,1-18 16</inkml:trace>
  <inkml:trace contextRef="#ctx0" brushRef="#br0" timeOffset="29857.9589">33073 14887 0,'35'0'16,"-17"0"-16</inkml:trace>
  <inkml:trace contextRef="#ctx0" brushRef="#br0" timeOffset="29998.3176">33249 14852 0,'18'0'15,"17"-18"1,-17 18-16</inkml:trace>
  <inkml:trace contextRef="#ctx0" brushRef="#br0" timeOffset="30248.8847">33320 14270 0,'18'0'16,"34"35"0,1 53-1,-17-35-15,17 88 16,-1-17 0,-34-54-16,-18 36 0,0-53 15,0 0-15,-18-18 0,1 1 16,-36 17-16,18-36 15,-18 1 1</inkml:trace>
  <inkml:trace contextRef="#ctx0" brushRef="#br1" timeOffset="112836.1738">6491 16175 0,'0'18'62,"18"17"-62,-18 0 16,0 18-16,0 0 16,0 0-16,0 17 0,0-17 15,0 0-15,17 0 0,-17-18 0,0 1 16,0-1-16,18 0 16,0-17-16,-18-36 15</inkml:trace>
  <inkml:trace contextRef="#ctx0" brushRef="#br1" timeOffset="113337.437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01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45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7">23460 16104 0,'0'18'32,"17"35"-17,1-18-15,-18 0 0,18 18 16,-1-17-16,-17 17 0,36 35 16,-1-53-16,0 18 15,-17-35-15,-1 17 16,1-35-1</inkml:trace>
  <inkml:trace contextRef="#ctx0" brushRef="#br1" timeOffset="117971.2081">23266 15840 0,'0'-18'16</inkml:trace>
  <inkml:trace contextRef="#ctx0" brushRef="#br1" timeOffset="118736.7632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62">26229 15593 0,'-18'-18'15,"36"18"1,17 0 0,18 0-16,35 18 15,18 17 1,-70-17-16,-19-1 0,18 19 15,-17-1 1,-36-17-16,18-1 0,-52 1 16,-1-1-1,17 1-15,1-18 16,0 18-16,17-18 16,18 17-16</inkml:trace>
  <inkml:trace contextRef="#ctx0" brushRef="#br1" timeOffset="122836.2862">26582 16157 0,'-18'53'15,"18"18"1,0-36-16,18 53 16,-1-17-1,1-36-15,0 0 0,-1-17 16,1 17-16,0-17 16,-18-1-16,17-17 0</inkml:trace>
  <inkml:trace contextRef="#ctx0" brushRef="#br1" timeOffset="123152.9781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38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68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34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39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39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032">30798 8837 0,'17'88'16,"-17"53"-1,35 1-15,-35-54 16,53 123 0,-35-158-16,0 18 15,-18-36-15,17 0 16</inkml:trace>
  <inkml:trace contextRef="#ctx0" brushRef="#br2" timeOffset="197378.5558">31044 8961 0,'36'123'0,"-19"-52"16,1-1-16,0 89 15,-18-71-15,17-17 16,-17-18-16,18-1 0,-18-16 0,18 34 15,-18-52 1</inkml:trace>
  <inkml:trace contextRef="#ctx0" brushRef="#br2" timeOffset="198156.4865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04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59">28487 9507 0,'17'0'31,"36"0"-15,-17-17 0,34 17-16,-17 0 15,-18 0-15,-17 0 16,0 17-1,-1-17-15</inkml:trace>
  <inkml:trace contextRef="#ctx0" brushRef="#br3" timeOffset="211098.9906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18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209">28222 7355 0,'-17'-17'15,"17"-1"-15,17 1 16,1-1-1,35 0-15,-36 18 16,19 0-16,34 0 16,-34 0-16,-1 0 0,18 0 15,0 0-15,-18 0 16,-17 0-16,-54 0 31</inkml:trace>
  <inkml:trace contextRef="#ctx0" brushRef="#br3" timeOffset="215497.64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216138.0813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216325.7426">30357 7267 0,'17'18'15,"1"0"-15,-18-1 0,0 1 0,17-1 16,-17 1 0,-17-18-1,-1-18 1,18 1-16,-35-36 16,17 35-16</inkml:trace>
  <inkml:trace contextRef="#ctx0" brushRef="#br3" timeOffset="216397.6493">30268 7020 0,'18'-17'16,"17"-1"-1</inkml:trace>
  <inkml:trace contextRef="#ctx0" brushRef="#br3" timeOffset="216910.5593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217570.959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217983.361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228394.2556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229344.6434">28593 4163 0,'-18'0'16,"0"0"-16,1 0 15,-1 0 17</inkml:trace>
  <inkml:trace contextRef="#ctx0" brushRef="#br4" timeOffset="229585.3957">28434 4180 0,'-18'0'0,"36"0"47,17-17-31,-17-1-16,17 1 0,0 17 15,-17-18-15,35 0 16,-18 18-16,18-17 16,-35 17-16,17-18 15,18 0-15,-35 18 0,-1-17 16,-34 17 15,-1 0-31</inkml:trace>
  <inkml:trace contextRef="#ctx0" brushRef="#br4" timeOffset="229946.0767">29139 3493 0,'18'0'0,"0"35"16,-18 0-1,17 0-15,-17 71 16,-17 88 0,17-70-16,0-71 15,-18 35 1,18-53-16,18 0 0,-1 1 16</inkml:trace>
  <inkml:trace contextRef="#ctx0" brushRef="#br4" timeOffset="230840.207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231169.4413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231937.8313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232353.491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252378.802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258147.659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266266.365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266760.7873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277767.0864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291380.8907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291918.3655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339572.1626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340062.5673">15646 18062 0,'0'-17'16,"0"-19"-1,17 36 1,1 18-1,-18 17-15,18 53 16,-18-17-16,0 35 16,17-53-16,1 35 15,0-53-15,17 18 16,-18-53-16</inkml:trace>
  <inkml:trace contextRef="#ctx0" brushRef="#br1" timeOffset="340451.4009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340784.327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341130.9242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341302.3075">16863 17956 0,'-18'53'16,"18"53"-1,18 53 1,-1-71 0,19 0-1,-1-52-15,0-36 16</inkml:trace>
  <inkml:trace contextRef="#ctx0" brushRef="#br1" timeOffset="341943.2461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344406.2631">23618 17092 0,'-17'-18'16,"17"1"-16,-18 17 16,1 0-16,-1 17 15,-17 36 1,17-17-16,0-1 16,1 71-16,17-53 15,0 53-15,17-36 16,19 54-16,-1-89 15,0 35 1,0-34-16,1-1 16,-19-35-16,1 18 15</inkml:trace>
  <inkml:trace contextRef="#ctx0" brushRef="#br1" timeOffset="344673.9005">23760 17410 0,'-18'0'0,"36"17"16,17 19-16,-17-1 15,52 35-15,-17-34 16,35 34-16,-35-35 15,35 1 1,-52-1-16,34-17 16,-52-1-16,-1-17 0,-34-17 31</inkml:trace>
  <inkml:trace contextRef="#ctx0" brushRef="#br1" timeOffset="344883.6453">24183 17374 0,'-53'53'16,"-18"35"-1,54-35-15,-54 53 16,36-18-1,17-70-15,1 53 16,34-54-16</inkml:trace>
  <inkml:trace contextRef="#ctx0" brushRef="#br1" timeOffset="345184.0425">24536 17727 0,'17'0'16,"-17"18"-16,0 17 15,-17 0 1,-19 18-16,19-18 16,-1 18-16,1-17 15,17-19-15,0 19 16</inkml:trace>
  <inkml:trace contextRef="#ctx0" brushRef="#br1" timeOffset="345634.0071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345918.5247">25100 17216 0,'35'17'0,"71"18"15,-35 1-15,-18-1 16,35 89-1,-53-72-15,18 107 16,-53-88-16,0 70 16,-18-71-16,-52 36 15,35-70-15,-1-1 16</inkml:trace>
  <inkml:trace contextRef="#ctx0" brushRef="#br1" timeOffset="375376.1514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376361.2832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376921.1608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401253.2002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402212.764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403025.4253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403432.2829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404088.9445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404528.5357">8290 6950 0,'18'0'0,"0"-18"16,17 18-16,53-53 15,-35 36-15,35-36 16,-35 17 0,-35 19-16</inkml:trace>
  <inkml:trace contextRef="#ctx0" brushRef="#br1" timeOffset="404655.6376">8449 6685 0,'35'88'0,"-17"-35"15</inkml:trace>
  <inkml:trace contextRef="#ctx0" brushRef="#br1" timeOffset="405133.4475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405540.6888">8431 6703 0,'36'70'16,"-1"1"-1,18 17 1,-35-53-16,17 54 16,-18-72-16,1 18 0,35 1 15,-35-19-15</inkml:trace>
  <inkml:trace contextRef="#ctx0" brushRef="#br1" timeOffset="406167.7863">9225 6826 0,'18'0'15,"-1"0"1,1 36-1,0-19-15,-1 18 16,1 1-16,-18-19 16,18 1-1</inkml:trace>
  <inkml:trace contextRef="#ctx0" brushRef="#br1" timeOffset="406340.7004">9208 6562 0,'0'-36'16,"17"36"-1,1 0-15</inkml:trace>
  <inkml:trace contextRef="#ctx0" brushRef="#br1" timeOffset="406674.2661">9437 6914 0,'-18'-17'15,"18"-1"1,0 1 0,18-1-16,-18 0 15,35 1-15,-35-1 0,18 18 16,-1 0-16,1 18 16,-18-1-16,18 1 15,-1 0-15,1 17 16,0-35-1,-1 35-15,1-17 16,-18-1-16,17 1 16,-17 17-16,18-35 15</inkml:trace>
  <inkml:trace contextRef="#ctx0" brushRef="#br1" timeOffset="406864.4662">9754 6809 0,'18'17'16,"0"19"-1,-1-1-15,-17-18 16,18 1-16</inkml:trace>
  <inkml:trace contextRef="#ctx0" brushRef="#br1" timeOffset="407007.6718">9701 6526 0,'18'-17'15,"0"17"1,-1 17 0</inkml:trace>
  <inkml:trace contextRef="#ctx0" brushRef="#br1" timeOffset="407540.7921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408204.2433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408470.171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408621.8509">7920 7885 0,'-18'0'16,"36"-18"-16,0 18 16,52-35-16,36-1 15,-53 1-15,17 0 16,-34 17-16,-1 1 15,-35-1 1</inkml:trace>
  <inkml:trace contextRef="#ctx0" brushRef="#br1" timeOffset="408797.8742">8043 7585 0,'36'88'15,"-1"18"-15,-35-53 16,18-18-16,-1 18 0,36 17 16,-35-34-16,-1-19 15,36 1 1,-35-18-16</inkml:trace>
  <inkml:trace contextRef="#ctx0" brushRef="#br1" timeOffset="409133.5402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416578.9762">8714 6950 0,'0'-18'16,"17"18"15,-17-18-16,18 18 1,-18-17 0,0 34 62,0 1-63,18 0 1,-18-1-16,0 1 0,0 35 16,17-35-16,-17-1 0,0 18 15,18-35 1,-18 18-16,17 0 16,1-18-16</inkml:trace>
  <inkml:trace contextRef="#ctx0" brushRef="#br1" timeOffset="425777.7912">30039 13529 0,'18'0'47,"-1"18"-31,36-1-1,0-17 1,0 18-16,106-18 15,-36 0-15,-17 0 0,18 0 16,-19 0-16,54-18 16,-124 18-16,1-17 15</inkml:trace>
  <inkml:trace contextRef="#ctx0" brushRef="#br1" timeOffset="487497.1133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9.xml><?xml version="1.0" encoding="utf-8"?>
<inkml:ink xmlns:xml="http://www.w3.org/XML/1998/namespace" xmlns:inkml="http://www.w3.org/2003/InkML">
  <inkml:definitions>
    <inkml:context xml:id="ctx0">
      <inkml:inkSource xml:id="inkSrc0">
        <inkml:traceFormat>
          <inkml:channel name="X" type="integer" min="0" max="1920" units="cm"/>
          <inkml:channel name="Y" type="integer" min="0" max="1080" units="cm"/>
          <inkml:channel name="T" type="integer" min="0" max="2.14748E+0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52:13.6350000"/>
    </inkml:context>
    <inkml:brush xml:id="br0">
      <inkml:brushProperty name="width" value="0.05292" units="cm"/>
      <inkml:brushProperty name="height" value="0.05292" units="cm"/>
      <inkml:brushProperty name="color" value="#00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6050 0,'17'0'16,"-17"-17"-16,36-19 0,-1 1 15,18 0-15,70-71 16,-52 53-16,105-71 16,-87 54-16,-1-1 15,70-34-15,-87 52 16,0 17-16,-36 19 0,0-19 15,-17 19-15,17-1 16,-53 18-16,1 18 16</inkml:trace>
  <inkml:trace contextRef="#ctx0" brushRef="#br0" timeOffset="394.1466">6279 5556 0,'-17'0'31,"-18"36"-15,17-1-16,-53 53 15,36-35-15,-53 53 16,53-53-16,17-18 0,-17 53 16,35-53-16,0-17 15,35 17 1,0-17-16,89-18 15,-71 0-15,35-18 0,-18 1 16,1-19-16,35 1 16,-71 35-16,18 0 15,-35 0-15</inkml:trace>
  <inkml:trace contextRef="#ctx0" brushRef="#br0" timeOffset="1206.11">9578 8678 0,'18'-17'15,"34"-1"-15,1-17 16,71-36 0,70-52-16,-88 70 15,88-71-15,-88 71 16,-18 1-16,18-37 16,-53 72-16,-36-1 0,-52 18 31</inkml:trace>
  <inkml:trace contextRef="#ctx0" brushRef="#br0" timeOffset="1585.2051">9878 8096 0,'-18'0'16,"1"18"-1,-1 17-15,0 0 0,-35 54 16,18-36-1,0-1-15,-36 72 16,54-71-16,-1 0 0,36 17 16,17-17-1,0-35-15,0-18 0,18 0 16,53-18-16,-35 1 16,-18-1-16,0 0 0,-1 1 15,1-1 1,-17 18-16,-19 0 0,1 0 0</inkml:trace>
  <inkml:trace contextRef="#ctx0" brushRef="#br0" timeOffset="20636.9128">8784 11659 0,'-17'0'0,"17"18"16,-18-18-16,36-18 62,34 1-46,-16-19-16,52-17 16,-18 18-16,72-53 15,-54 35-15,88-35 16,-105 35-16,70-18 15,-106 54 1,36-18-16,-54 17 16</inkml:trace>
  <inkml:trace contextRef="#ctx0" brushRef="#br0" timeOffset="21114.4468">8767 11324 0,'52'-35'15,"-16"0"1,-36 52-1,-18 19 1,0-1-16,-52 71 16,35-53-16,-18 52 15,17-52-15,1 36 16,35-54-16,35 18 16,1-36-16,-1-17 15,88 0 1,19-17-16,-90-1 15,19 0-15,-36 1 0,36-1 16,-53 18-16</inkml:trace>
  <inkml:trace contextRef="#ctx0" brushRef="#br0" timeOffset="41954.8671">2046 11765 0,'-18'0'15,"18"18"1,0-1 15,-17-17-15,17 18-16,-18-18 15,18 18-15,-35-18 16,17 0-16,-52 0 16,34-18-16,1 0 0,-53-52 15,53 35 1,-53-71-16,35-35 15,17 52-15,19 19 16,-36-124-16,53 88 16,-18 18-16,36-194 15,35 105 1,-36 89-16,36-71 16,-17 89-16,-1 17 15,35-53-15,-52 53 16,53 0-1,-36 18-15,35 0 0,-34 17 16,52-35 0,-53 35-16,53-17 15,-35 35-15,0-18 16,-53 1-16,18 17 16,-36 17-1,1-17 1</inkml:trace>
  <inkml:trace contextRef="#ctx0" brushRef="#br0" timeOffset="42226.5665">1993 9490 0,'-17'-18'15,"52"0"16,-18 1-31,19 17 0,52-18 16,-35 18 0,0 0-16,35 35 15,-53 1-15,1-1 0,-1 18 16,-35 0-16,0-18 16,-18 53-1,-17-52-15,17-1 0,-17 18 16,17-18-16,18 0 15</inkml:trace>
  <inkml:trace contextRef="#ctx0" brushRef="#br0" timeOffset="104195.6183">4445 13458 0,'0'0'0,"0"-17"15,0-1 1,0 36 15,0-1-15,0 1-16,0 53 15,0-36-15,0 18 0,0 0 16,0 17-16,0 54 16,0-36-16,0-17 0,18 34 15,-18 107 1,0-88-16,0-1 0,0 265 15,0-176 1,0-106-16,17 88 16,-17-124-16,18 1 15,0 70 1,-1-88-16,1 17 16,-1-52-16,1 0 15,-18-1-15,18-34 16</inkml:trace>
  <inkml:trace contextRef="#ctx0" brushRef="#br0" timeOffset="105184.6059">1834 15910 0,'-17'0'16,"17"18"-16,17-18 16,1 0-1,0 0 1,17 18-16,-17-18 15,35 0-15,-18 0 16,53 0 0,-35 0-16,18 0 0,70 0 15,-71 0-15,18 0 16,89 17-16,-89-17 16,0 0-16,124 0 15,-106 0-15,141 0 16,-142-17-16,19 17 15,-1-18-15,-17 0 0,124 1 16,-107 17-16,89 0 16,-107 0-16,107 0 15,-106 0-15,70 17 16,-87-17-16,87 0 16,-88 0-16,89 18 15,-89-18-15,88 0 16,-105 0-1,70 0-15,-71 0 16,54 0-16,-54 0 16,19 0-16,-54 0 15,18 0 1,-71 0 0,-35 0-1</inkml:trace>
  <inkml:trace contextRef="#ctx0" brushRef="#br1" timeOffset="113536.4498">1976 15752 0,'0'17'32,"0"1"-1,17-18-15,1 0-1,-1 0 1,1 0-1,17 17-15,-17-17 16,35 0-16,-35 0 16,35 0-16,-36 0 15,36 18 1,-18-18-16,18 0 16,-17 0-16,34 0 15,-35 0-15,36 0 16,-36-18-16,36 18 15,-36 0-15,18 0 16,-18 0-16,18 0 16,-18 0-16,36 0 15,-36 0-15,1 0 16,34-17-16,-35 17 16,1-18-16,-1 18 15,0 0-15,0-17 0,1 17 16,17-18-16,-18 18 15,0 0-15,18-18 16,-18 18-16,-17 0 0,53-17 16,-54 17-1,19-18-15,34 0 16,-35 18-16,36-35 16,-36 17-16,0 1 0,-17 17 15,17-18-15,18 1 16,-17-1-16,-19 0 0,19 1 15,-19-1-15,36-17 16,-18 17-16,-17-17 16,35-1-16,-35 1 15,-1 18-15,-17-1 0,35-17 16,-35 17-16,18-17 16,0 17-16,-1-17 15,1 17-15,17-35 16,-17 18-16,17 17 15,0-35-15,-17 18 16,17 18-16,1-36 16,-19 35-16,1-17 0,0 17 15,-1-35 1,1 35-16,0-34 16,-1 34-16,1 0 0,-1-35 15,1 18 1,0 35-16,-1-18 15,1 1-15,0-18 16,-1 17-16,1 0 0,0 1 16,-1-1-16,18-17 15,-17 17-15,0 0 16,-1 1-16,1 17 0,0-18 16,-1 18-16,1-17 15,17-1 1,-17 0-16,-1 1 0,1 17 15,0-18-15,-1 0 16,1 18-16,17-17 0,-17-1 16,17 0-1,1 18-15,-1-17 16,0-1-16,0 0 0,18 1 16,-17-1-1,-19 1-15,18 17 0,-17-18 16,0 18-16,-1 0 0,19 0 15,-19 0 1,1 0-16,35-18 16,-36 18-16,1 0 15,35-17-15,-35 17 16,-1 0-16,54-18 16,-36 18-16,0 0 15,36 0-15,-18 0 16,35-18-16,-53 18 15,36-17-15,-36-1 16,0 18 0,-17-18-16,0 18 15,-36 0 1,-17 0-16</inkml:trace>
  <inkml:trace contextRef="#ctx0" brushRef="#br0" timeOffset="121708.1315">10442 13335 0,'0'-18'32,"0"1"-17,0 34 95,0 19-95,0-19 1,18 36-16,-18-18 15,0 18-15,0-17 16,18 52 0,-18-53-16,0 53 15,0-35-15,0 0 0,-18 53 16,18 0 0,0-53-16,0 53 15,0-53-15,0 70 16,0-70-16,0 53 15,0-53-15,0 52 16,0-52-16,0 36 16,0-36-16,-18 35 15,18-35-15,0 35 16,0-53-16,0 18 16,0-18-16,18 1 15,-18 52-15,0-53 16,18 0-16,-1 54 15,-17-54-15,18 18 0,-18 35 16,0-53 0,17 18-16,-17 0 0,0-35 15,0-1-15,0 1 16,18 0-16,0-18 31,-18-18-31,0 0 16</inkml:trace>
  <inkml:trace contextRef="#ctx0" brushRef="#br0" timeOffset="122991.2623">8378 16069 0,'18'0'62,"17"0"-46,-17 0-16,17 0 15,1 0 1,-1 0-16,-17 0 0,52 0 16,-35-18-16,18 18 15,-17 0-15,52-17 16,-35 17-16,0 0 0,88 0 15,-35 0 1,17 0 0,-70 0-16,70 0 15,1-18 1,-54 18-16,-17 0 0,18 0 16,-18 0-16,70-18 15,-52 18-15,35-17 16,-36 17-16,36-18 15,-35 1-15,34-1 16,-34 18-16,52-18 16,-52 18-16,0-17 15,70 17 1,-88 0-16,17 0 0,1 17 16,52 1-16,-70 0 15,18-18-15,52 17 16,-70 1-16,18-18 0,52 0 15,-70 0 1,18-18-16,-19 18 0,37-17 16,-36-1-16,17 0 15,-17 18 1,-35-17-16,-1 17 16,-17 17-1,18-17 1,-18 18-16,18-18 0,-18 18 15,17-18-15,-17-18 16</inkml:trace>
  <inkml:trace contextRef="#ctx0" brushRef="#br1" timeOffset="136060.4562">8484 15946 0,'-17'0'31,"34"0"16,-17 17-31,18-17-16,0 0 15,-1 18 1,1-18 0,0 0-16,-1 0 15,1 0-15,35 0 16,-36 0-16,1-18 15,35 18 1,-18-17-16,18 17 16,0 0-16,-18 0 15,1 0-15,-1 0 16,0 0-16,0 0 0,18 0 16,-17 0-16,17 0 15,-36-18 1,18 18-16,18 0 15,-35 0-15,35 0 16,-35 0-16,34 0 16,-16 0-16,17-18 15,-18 18-15,18-17 16,-18 17-16,18-18 16,-35 18-16,-1 0 15,19 0-15,-19 0 0,19 0 16,-1 0-16,0 0 0,36-18 15,-36 1-15,35-1 16,-34 18 0,17 0-1,-18 0-15,18 0 0,-36 0 16,19 0-16,-1 0 16,-17 0-16,-1 0 0,1 0 15,17 0 1,-17 0-16,17-18 15,-17 18-15,17 0 16,0 0-16,-17 0 16,0 0-16,-18-17 15,17 17-15,-17 17 63,-17-17-48,-1 0-15,0 18 0,1-18 16,-1 18 0,-17-18-16,0 17 15,-18 1-15,17-18 16,-17 18 0,18-18-16,0 17 0,0 1 15,-1-18-15,-17 0 16,36 18-16,-36-18 15,35 0-15,-35 0 16,18 0-16,-18 17 16,35-17-16,-52 18 15,35-18-15,-36 17 16,36-17-16,-53 18 16,52-18-16,1 18 15,-36-18-15,36 0 16,0 0-16,-18 0 15,18 0-15,-1 17 16,-34-17-16,17 0 16,-35 0-16,52 0 15,-16 0-15,-37 0 16,1 0 0,53 0-16,-18 0 15,35 0-15,1 0 16,17-17-1,17 17 1,-17-18 47,18 18-48,0 0 1,-1-18-1,-17 1 126,18 17-125,35 17-1,-36-17-15,72-17 16,-36 17-16,-18-18 16,71 1-16,0 17 15,-54-18-15,1 18 16,0 0-16,71-18 15,-71 18-15,0-17 16,17 17-16,-17 0 0,71 0 16,-89 0-1,18 0-15,35 0 16,-53 17-16,0-17 0,36 18 16,-36-18-16,1 0 15,16 0-15,-16-18 16,-19 18-16,36-17 15,-35 17-15,35-18 16,-35 18-16,34-18 16,-34 18-16,0-17 15,-18-1 1,-18 18 0,0 0-1</inkml:trace>
  <inkml:trace contextRef="#ctx0" brushRef="#br1" timeOffset="137522.1794">10601 15840 0,'0'-18'109,"18"18"-77,-18-18-17,0 1 79,17-1-78,-17 1-1,18-1-15,0 0 0,-1 1 16,-17-1-16,35-35 16,-17 35-16,-18-17 0,18 18 15,17-36 1,-17 35-16,-1-17 0,-17 17 15,36-35-15,-19 18 16,1 17-16,17-35 16,-17 18-16,17-18 15,0 0 1,-17 18-16,35-36 16,-35 36-16,17 0 0,18-36 15,-18 36 1,0 0-16,36-36 0,-36 36 15,-17 0-15,17-1 16,0 1-16,18-36 16,-18 36-16,1 0 0,-1 0 15,18-36-15,-18 36 16,1 0-16,-1-1 0,0 19 16,0-19-16,36-34 15,-36 34-15,0 19 16,1-18-16,-19-1 0,54-17 15,-53 18-15,17 17 16,18-34-16,-18 16 16,0 1-16,18 0 15,-17-1-15,-1 19 0,-18-18 16,19 17-16,-1-17 16,-17 17-16,-1 0 15,1 1-15,0-1 0,-1 0 16,-17 1-16,18-1 15,-18 0 1,17 1 0,1 17-16,0 0 15,-1-18-15</inkml:trace>
  <inkml:trace contextRef="#ctx0" brushRef="#br1" timeOffset="155368.5767">6279 14340 0,'-17'-17'16,"17"-1"0,0 1-1,0 34 48,35 36-63,-17-18 15,17 71 1,0 0-16,-17-53 16,0 0-16,-1-18 0,1 36 15,-1-54-15,1 1 16,0 17-16,-1-35 15,-17-17-15,0-19 16,-17 19 0</inkml:trace>
  <inkml:trace contextRef="#ctx0" brushRef="#br1" timeOffset="155763.7007">6068 14693 0,'-18'18'15,"1"-18"-15,34 0 16,18-18 0,-17-17-1,0 0-15,17-18 16,-35 17-16,0 1 15,18-18-15,-18 18 16,0-36-16,17 54 16,-17-36-1,18 35-15,-18 1 0,18 17 16,-1 17 0,1-17-16,35 36 15,-36-36-15,54 35 16,-53-18-16,34 19 15,-34-36-15,0 17 16,-1-17-16,19 0 16,-19 0-16,-17-17 15</inkml:trace>
  <inkml:trace contextRef="#ctx0" brushRef="#br1" timeOffset="156496.9161">2487 14870 0,'0'-18'16,"0"36"-1,0-1 1,-18 19-16,18-1 16,0 18-16,0 53 15,0-54-15,0 37 16,0-54-16,0 0 16,18 0-16,-18-17 0,0 35 15,0-35 1,0-1-16,18 1 15</inkml:trace>
  <inkml:trace contextRef="#ctx0" brushRef="#br1" timeOffset="156813.4821">2275 15328 0,'18'18'0,"0"17"16,-18-17-1,17 17-15,1-17 0,0 52 16,-1-52-16,-17 17 15,18-17-15,0 17 16,-1-35-16,36 0 16,-18-18-16,-17 1 0,17-18 15,1 17-15,16-53 16,-16 54-16,-19-19 16,19 1-16,-19 35 15</inkml:trace>
  <inkml:trace contextRef="#ctx0" brushRef="#br1" timeOffset="187047.1174">11659 12823 0,'-17'0'16,"17"-17"-1,17 17 1,-17 17 0,18-17-1,-18 18-15,18 35 16,-18 0 0,0 0-16,0 70 15,0-52-15,0-1 0,0 72 16,-18-90-16,18 1 15,0 36 1,0-54-16,0 0 0,0-17 16,0 17-16,18-35 15,-18-18 1,0-17 0</inkml:trace>
  <inkml:trace contextRef="#ctx0" brushRef="#br1" timeOffset="187394.5822">11465 13388 0,'0'18'31,"18"-1"-16,-18 18-15,18 18 16,-1-17-16,1 52 16,-18-35-16,35 17 15,-35-34-15,35 17 16,-17-36-16,0 1 16,-1-1-16,1-17 15,35-35 1,-18 18-16,18-36 15,-18-18-15,-17 36 16,0 0-16,-1-1 16,-17 1-16,0 17 0,0-17 15</inkml:trace>
  <inkml:trace contextRef="#ctx0" brushRef="#br1" timeOffset="188890.4043">11359 12153 0,'0'18'31,"0"35"-15,0-18-16,0 18 0,18 18 15,-18-36 1,0-18-16,18 1 0,-18 0 16,0-36-1,-18-70 1,0 53-16,1-71 16,17 53-16,-18-18 15,18 18-15,18 0 0,-1-17 16,1 52-16,17-17 15,-17 35-15,17 35 16,-35-17-16,0 52 16,0-34-16,-17 17 15,-19-18-15,1 35 16,17-34-16,1-19 16,-1 19-16,18-19 0,0 19 15,0-1-15,18-17 16,-1-1-16,1 1 0,0-18 15,17 17-15,-17-17 0,17 0 16,-17 0 0,-1-17-1</inkml:trace>
  <inkml:trace contextRef="#ctx0" brushRef="#br1" timeOffset="189242.3325">11642 12365 0,'0'-18'15,"0"1"1,17-1 0,-17 0-1,0 1-15,-17 17 31,-1 0-15,0 0-16,-17 17 16,17-17-16,1 36 15,17-19-15,0 36 16,17-35-16,36 17 16,-17-17-16,34-18 15,-34 0-15,16 0 16,-34 0-16,0 0 15,-18-18 1</inkml:trace>
  <inkml:trace contextRef="#ctx0" brushRef="#br1" timeOffset="189597.055">11924 11942 0,'0'17'16,"0"36"-1,0-18-15,0 1 16,0-1-16,0 35 16,18-34-16,-1 34 15,1-52-15,-1 0 16,1-1-16,17 1 16,18-18-16,-35 0 15,17 0-15,-17 0 16</inkml:trace>
  <inkml:trace contextRef="#ctx0" brushRef="#br1" timeOffset="190021.6009">12277 12012 0,'0'18'15,"0"35"1,0-18-16,0 18 16,17 35-16,1-53 15,17 18-15,-17-17 16,35-19-16,-18-17 15,18-17 1,-35-19-16,17-17 16,-17 18-16,-18-18 0,0-17 15,0-19 1,0 72-16,-18-19 0,0 19 16,18 34-1,0 54 1,0-36-16,0 71 15,18-71-15,0 1 16,-1 52-16,-17-70 16,18 52-16,-36-52 15,1-1-15</inkml:trace>
  <inkml:trace contextRef="#ctx0" brushRef="#br1" timeOffset="190878.0371">11359 12435 0,'0'-17'31,"0"-1"-15,0 1 15,-17 17-15,17 35-1,0-18 1,0 1-16,-18 35 15,18-35-15,0 17 0,0-17 16,0-1-16,0 1 16,0-1-16,18-17 15,-18-17 17,17-18-32,-17 17 15,0 0-15,0-17 16,0 17-16,0 1 15,0-1-15,0 0 16,18 18 31,0 18-31,-1 0-16,1-1 15,17 19 1,1-19-16,-1 1 15,-18 0-15,19-1 16,-19 1-16,1-18 16</inkml:trace>
  <inkml:trace contextRef="#ctx0" brushRef="#br1" timeOffset="195515.9368">11659 12347 0,'-17'0'203,"-1"18"-187,0-18-1</inkml:trace>
  <inkml:trace contextRef="#ctx0" brushRef="#br1" timeOffset="226212.8804">9437 16545 0,'0'-17'15,"17"17"1,-17 35 0,18 18-1,-18-18-15,18 36 0,-1 70 16,-17-71-16,36 54 16,-19-71-16,19 17 15,-19-52-15,1 0 16,-1-18-16</inkml:trace>
  <inkml:trace contextRef="#ctx0" brushRef="#br1" timeOffset="226563.08">9102 16933 0,'17'0'0,"1"-17"16,17-1-16,1-17 0,-1 0 16,53-71-16,-53 53 15,1 0-15,34-53 16,-52 71-16,-1-18 15,1-18-15,0 54 16,-18-1-16,17 18 16,1 18-16,0 17 15,17 35-15,0-34 16,18 52 0,-18-53-16,36 36 15,-36-54-15</inkml:trace>
  <inkml:trace contextRef="#ctx0" brushRef="#br1" timeOffset="235584.2805">5327 12700 0,'-18'-18'15,"1"1"-15,-1-19 16,0 36-16,1-17 0,-36 17 16,18 17-1,17-17-15,-35 53 0,35-17 16,18-19-16,0 54 16,0-54-16,36 19 15,17 17-15,-1-36 16,-16 1-16,34 35 15,-34-35-15,-1-1 16,-17 1-16,-18-1 16,-18 1-16,-35 0 15,18-1-15,-18 1 16,17-18-16,1 0 16,35-18-16,-17 1 15,17-1 1,17 0-1</inkml:trace>
  <inkml:trace contextRef="#ctx0" brushRef="#br1" timeOffset="235699.926">5398 13070 0,'17'18'0,"-17"17"16,18 1-1,-1-19-15,1 1 16</inkml:trace>
  <inkml:trace contextRef="#ctx0" brushRef="#br1" timeOffset="236206.6554">5733 12982 0,'-18'0'0,"-17"0"15,17 18 1,0 0-16,18 17 15,0-18 1,0 1-16,18-18 0,17 18 16,-17-18-16,35 0 15,-35-18-15,-1 18 16,1-35 0,-1 35-16,-17 17 15,0 19 1,0-1-1,18 18-15,-18-35 16,18 17-16,-18-18 16,-18 1-1,18 0-15,-35-1 16,0-17-16,-1 0 16,19 0-16,-1 0 15,0-17-15,1-1 0,17 0 16,0 1-16,0-1 0</inkml:trace>
  <inkml:trace contextRef="#ctx0" brushRef="#br1" timeOffset="236628.8575">5962 13018 0,'0'52'16,"0"-34"-16,18 17 15,-18-17-15,0-36 32,0-17-17,0 17 1,0-17-16,0 18 0,0-1 16,17 0-16,1 18 15,0 0-15,-1 18 16,-17 0-1,0-1-15,18 1 16,-18-1 0,0-34-1,17-1 1,-17 1-16,18-1 16,0 18-1,-1 0-15,1 0 16,0 18-16,-18-1 15,17 1-15,-17-1 16,18-17-16,-18 18 16,0 0-16</inkml:trace>
  <inkml:trace contextRef="#ctx0" brushRef="#br1" timeOffset="236869.6161">6297 13053 0,'0'17'16,"18"1"-1,-1-18-15,1 0 16,0 0-16,-1 0 0,1 0 16,-18-18-1,0 1-15,-18-1 16,1 18-16,-1-17 15,0 17-15</inkml:trace>
  <inkml:trace contextRef="#ctx0" brushRef="#br1" timeOffset="237017.2742">6509 13018 0,'0'17'0,"0"1"16,0-1 0,17-17-16,1 0 0,0 0 15</inkml:trace>
  <inkml:trace contextRef="#ctx0" brushRef="#br1" timeOffset="237301.9783">6738 12894 0,'0'-53'15,"-18"0"-15,1 36 16,-1-19-16,1 36 15,-1 18 1,18 0-16,18 87 16,-1-69-16,18 34 15,1-34-15,17 16 16,-18-34-16,0-18 16,-17 18-1</inkml:trace>
  <inkml:trace contextRef="#ctx0" brushRef="#br1" timeOffset="237909.0775">7779 14217 0,'0'18'0,"17"-1"15,72 1 1,-36-18-16,88 0 15,35-18 1,-88 18-16,71-17 16,-106-1-16,70 0 15,-87 18-15,17-17 16,-36 17-16</inkml:trace>
  <inkml:trace contextRef="#ctx0" brushRef="#br1" timeOffset="238141.2197">8520 13970 0,'17'0'16,"36"18"-1,0-1-15,18 1 0,-1-18 16,1 18-16,70-1 16,-71 18-16,-34-17 15,-1 53-15,-35-36 16,-18 0-16,-52 36 15,17-18-15,-18-18 0,-35 36 16,54-54 0,16 1-16,-17 17 15,36-35-15</inkml:trace>
  <inkml:trace contextRef="#ctx0" brushRef="#br1" timeOffset="270703.5097">3422 9843 0,'-18'17'15,"1"-17"-15,-1 0 16,36 0 15,-1 0-15,1 0-16,17 18 16,-17-18-16,52 0 15,-34 0-15,17 0 16,0 0-16,-1 0 0,72 0 15,-36 0-15,0 0 16,124 0-16,-89 0 16,19-18-16,193 1 15,-141 17-15,0-18 0,0 18 16,17-18-16,1 18 16,194-17-16,-212 17 15,0 0-15,176-18 16,-193 18-16,-1 0 15,18-18-15,194 18 0,-194-17 16,0 17-16,159-18 16,-53 18-1,-177 0-15,-17 0 0,-35 0 16,-1 0-16,-17 0 16,-35 0-16,-1 0 15,-34 0-15,-36 0 16</inkml:trace>
  <inkml:trace contextRef="#ctx0" brushRef="#br1" timeOffset="336151.2618">24448 9190 0,'0'-18'16,"0"1"-16,-18-1 15,18 0-15,0-17 16,0 17-16,0 1 15,18-1 1,-18 0-16,35 1 16,-18-1-16,36-35 15,-17 36-15,-1-1 16,53-17 0,-53 17-16,1 0 0,69-17 15,-52 18-15,18-1 16,35 0-16,-36 18 15,36 0-15,-53 0 16,53 18 0,-36 0-16,54-1 15,-71 1-15,70 17 16,-70 0-16,0-17 0,35 35 16,-52-18-16,-1 0 15,35 18-15,-34-17 16,-1-19-16,36 54 15,-18-36-15,17 18 16,-35-18-16,36 36 16,-53-18-16,34 17 15,-16-17-15,17 35 16,-36-35-16,19 53 16,-1-53-1,0 53-15,-17-35 16,-18-19-16,17 72 15,1-18-15,-18-36 16,0-17-16,0 53 16,0-35-16,0-18 15,0-18-15,-35 71 16,35-53-16,-53 52 16,35-69-16,1 17 0,-36 17 15,-18 18 1,36-52-16,17-1 15,-17 0-15,-53 18 16,52-35-16,-34 35 16,35-36-16,-1 1 0,-34 17 15,34-17-15,-52 17 16,53-17-16,-53 17 16,35-17-1,-106 35 1,36-18-16,52-17 15,1-1-15,-72 18 16,72-17-16,-1 0 16,1-18-16,-18 17 0,17-17 15,-88 0-15,71 0 16,18 0-16,-19 0 0,19-17 16,-71-1-1,70 0-15,18 1 0,-53-18 16,53-1-16,-17-17 15,35 18-15,-1 0 16,1-36-16,17 36 16,18-53-16,0 0 15,0 52-15,0 1 16,36-53 0,-19 35-16,1 18 15,0 17-15,-1 0 16,-17 1-16,18-1 15,-36 18 17,1 0-17,-1 0 1</inkml:trace>
  <inkml:trace contextRef="#ctx0" brushRef="#br1" timeOffset="336491.8375">23513 11060 0,'0'-18'0,"17"0"16,36-35-16,-35 36 15,52-36-15,-34 18 16,17-1 0,-36 19-16,36-19 15,-35 36-15,-1-17 16,1 34-16,17 19 16,-17-19-16,0 71 15,-1-52-15,36 52 16,-35-53-16,35 1 15,-18-19-15,18 18 16,-35-35-16</inkml:trace>
  <inkml:trace contextRef="#ctx0" brushRef="#br1" timeOffset="357835.1113">23213 15275 0,'0'18'31,"17"35"-15,1-18-16,0 18 15,-18 53 1,17-36-16,-17-17 0,0 0 16,18 35-16,-18-52 15,18-19-15,-1 1 0,1-18 16,0-18-16</inkml:trace>
  <inkml:trace contextRef="#ctx0" brushRef="#br1" timeOffset="358113.9537">23530 15399 0,'0'35'15,"0"0"-15,0 18 16,18 35-1,0-52-15,17 52 16,-18-70-16,19-1 16,-1 1-16,36-36 0,-54 1 15,36-36-15,-35 17 16,-18-34 0,-18 17-16,-17 0 15,0 18-15,-36-1 16,36 36-16,-1 0 15,19 18-15,34 17 16,1 1-16</inkml:trace>
  <inkml:trace contextRef="#ctx0" brushRef="#br1" timeOffset="358864.445">24836 15522 0,'0'18'0,"0"52"16,0-34-16,-18 34 15,18-34-15,0-19 0,0 18 16,0-52 15,0-36-31,0 18 16,0-1-16,0 19 0,-18-19 15,36 1 1,0 35-16,-1 0 0,1 0 16,-1 0-16,19 53 15,-19-35-15,1 17 0,-18-17 16,18 17-16,-1-17 16,-17-1-16,18-17 31,-18-35-31,18 17 15,-1-35-15,1 36 16,-18-1-16,18 0 0,-1 18 31,-17 36-15,18-19-16,-18 1 0,17 17 16,-17 1-1,18-36-15,-18 17 0,18-17 16,-1 0-1,-17-35 1,18 17-16</inkml:trace>
  <inkml:trace contextRef="#ctx0" brushRef="#br1" timeOffset="358981.5478">25329 15628 0,'18'35'15,"0"-17"1,-1-18-1,1 0 1,0-18-16</inkml:trace>
  <inkml:trace contextRef="#ctx0" brushRef="#br1" timeOffset="359082.0108">25382 15416 0,'53'-17'16,"-35"17"-16</inkml:trace>
  <inkml:trace contextRef="#ctx0" brushRef="#br1" timeOffset="359305.7304">25541 15804 0,'18'0'15,"17"-35"1,0 18-16,-17-19 15,53-17-15,-54 36 16,18-19-16,-17 36 16,0 36-1,-18-19-15,17 54 16,-17-1 0,0-34-16,18-19 15</inkml:trace>
  <inkml:trace contextRef="#ctx0" brushRef="#br1" timeOffset="360293.6296">23636 16245 0,'18'0'31,"-18"53"-16,17-35-15,1 17 16,-18 1-16,35 34 16,-35-35-16,18 1 15,17 17-15,-17-18 16,35 0-16,-36-17 16</inkml:trace>
  <inkml:trace contextRef="#ctx0" brushRef="#br1" timeOffset="360849.9363">25030 16404 0,'-36'-17'16,"-17"17"-16,36 0 15,-36 17-15,35 18 16,1-17-16,-1 17 0,18-17 16,0 0-16,18 35 15,-1-36-15,1-17 0,17 0 16,0 0-16,36-17 16,-53-1-16,35-53 15,-53 36-15,17 0 16,-17-53-16,0 52 15,-17-52 1,17 53-16,-18-18 0,0 35 16,1 1-16,-1-1 15,0 36-15,18-1 16,0 36 0,0 35-16,36 1 15,-1-54-15,35 35 16,1-34-1,-36-36-15,1 17 0</inkml:trace>
  <inkml:trace contextRef="#ctx0" brushRef="#br1" timeOffset="361500.1739">25435 16298 0,'-35'18'16,"17"0"-16,-17 17 15,35 0 1,0-17-16,18 17 16,-1-17-16,1-1 0,53-17 15,-54 0-15,18 0 16,18-17-16,-35-1 16,0 0-16,-18-17 0,17 18 15,-34-19 1,17 1-16,-18 17 0,0 18 15,1-17-15,-1 17 16,0 17-16,18 1 0,-17 0 16,17-1-16,17 36 15,1-35-15,0-1 0,-1 1 16,19 0-16,17-1 16,-36-17-1,1 0-15,17 0 0,-35-17 16,18-1-16,-1 0 15,-17-17 1,0 18-16,0-1 16,0 0-16,0 36 15,18 0 1,0-1-16,-18 1 0,35 35 16,-17-36-1,-1 1-15,1 0 0,0-1 0,-1 1 16,1 35-1,-1-36-15,-17 19 0,0-1 16,-17-17-16,-18 52 16,17-34-16,-17-1 0,17-18 15,0-17-15,-35 18 16,36-36-16,-1-17 16,18-35-1,18 34-15,-1-17 0,19 18 16,105-106-1,-88 106-15,0-1 0,52 1 16,-69 18 0,-19-1-16</inkml:trace>
  <inkml:trace contextRef="#ctx0" brushRef="#br1" timeOffset="365078.5735">23424 17339 0,'18'0'15,"-18"18"1,0-1-16,18 54 16,-1-18-16,-17 0 15,18 53-15,0-54 16,-18-16-16,35 17 16,-35-36-16,18 1 0,-18 0 15,0-36 1</inkml:trace>
  <inkml:trace contextRef="#ctx0" brushRef="#br1" timeOffset="365994.6787">24412 17498 0,'18'106'15,"-18"-53"-15,18 17 0,-1-35 16,-17 1-16,0-19 0,18 1 16,-18-36-1,0-35 1,0 0-16,0-35 16,0 53-16,17-53 15,1 70-15,0 1 16,-1 17-1,1 0-15,0 35 16,-1 18-16,-17-18 16,18 18-16,-18-35 15,0-1-15,0 1 0,18-1 16,-1-17 0,1-35-16,-1 35 15,-17-17-15,18-1 16,0 0-16,-18 1 0,17-1 15,1 18 1,-18 18 0,18-1-1,-18 1-15,0 0 16,17-1-16,1 1 16,-18-1-16,35 1 15,-17-18-15,17-18 16,-17 1-16,-1 17 15,-17-18 1,0 1 47,0-1-48,-17 0 1,-1 1-16,0-1 15,1 0 1</inkml:trace>
  <inkml:trace contextRef="#ctx0" brushRef="#br1" timeOffset="366305.5457">25100 17604 0,'-17'35'16,"-1"0"-16,36 0 15,-18-17-15,17 0 16,1-18 0,-1 0-16,1-18 15,-18 0-15,35-34 16,-35 34-16,36-35 15,-36 35-15,35-17 16,-17 53-16,-18 17 16,17-17-1,-17 17-15,0-17 0,18 17 16,-1-18-16,1 1 16,-18 0-16</inkml:trace>
  <inkml:trace contextRef="#ctx0" brushRef="#br1" timeOffset="366473.1347">25382 17568 0,'18'0'0,"0"-17"16,70-19-1,-53 19-15,18-1 16,-35 18-16,-1-17 15</inkml:trace>
  <inkml:trace contextRef="#ctx0" brushRef="#br1" timeOffset="366632.7501">25523 17374 0,'18'36'16,"0"-1"-16,-1 53 15,-17-53-15,18 54 16,-18-54-16,0 0 16,18 0-16</inkml:trace>
  <inkml:trace contextRef="#ctx0" brushRef="#br1" timeOffset="366966.9888">25718 17339 0,'0'88'16,"17"0"-16,-17-17 0,0 17 15,0-35 1,0 0-16,18-35 15,-18-1-15,17-17 16,1-35 0,-18 17-16,18 1 0,-1-36 15,1 35-15,0 1 0,35 17 16,-36 17 0,1-17-16,17 53 15,-17-35-15,17 35 16,-35-36-16,18 19 15</inkml:trace>
  <inkml:trace contextRef="#ctx0" brushRef="#br1" timeOffset="370614.9796">25770 16298 0,'18'-17'16,"0"17"77,-18 17-30,0 1-48,17 17-15,-17-17 16,0 0-16,0-1 16,18 1-16,-18-1 15,18 1-15,-18 0 16,17-18-16,1 0 16,0 0-16,-1 0 15,1-18 1,-1 0 15,1-17-31,-18 18 16,0-19-1,18 19-15,-18-19 16,0 19-16,0-1 0,-18 0 16,18 36 46,0 0-46,-18-1-16,18 1 0,0 0 15,0 35 1,-17-18-16,17 0 0,0 36 16,0-54-1,-18 19-15,1 34 0,-1-52 16,-17 52-16,17-52 15,0 35 1,1-35-16,17-1 16</inkml:trace>
  <inkml:trace contextRef="#ctx0" brushRef="#br1" timeOffset="371643.8159">26599 15628 0,'-17'0'15,"17"-18"1,17 18 15,19-17-15,-1 17-16,36-18 15,-19 1-15,54-19 16,-53 19-16,35-1 16,-52 0-16,-1 18 15</inkml:trace>
  <inkml:trace contextRef="#ctx0" brushRef="#br1" timeOffset="371921.8463">26758 15399 0,'-17'0'16,"-1"35"-1,0-17-15,-35 35 0,18-36 16,0 36-1,17-35-15,1-1 16,17 1-16,17 0 16,1-1-16,52 1 15,-34-18-15,52 0 16,-53 18-16,-17-18 16,-1 0-16</inkml:trace>
  <inkml:trace contextRef="#ctx0" brushRef="#br1" timeOffset="372305.7365">26776 16334 0,'17'0'16,"36"-18"0,36 18-16,-36-18 15,-1 18-15,37 0 16,-54 0-16,0 0 0,-17 0 16</inkml:trace>
  <inkml:trace contextRef="#ctx0" brushRef="#br1" timeOffset="372567.1561">26882 16157 0,'-18'0'15,"-17"18"1,-18 17-16,35-17 16,1 35-1,17-36-15,17 19 0,18-19 16,36 19-16,-18-36 16,-18 17-16,18-17 15,-18 0-15,-17 0 16</inkml:trace>
  <inkml:trace contextRef="#ctx0" brushRef="#br2" timeOffset="412118.6054">3175 8308 0,'0'-18'0,"0"36"47,18 0-32,-18-1-15,0 18 0,17 36 16,-17-18-16,0 18 16,0-19-16,18 107 15,-18-88-15,0-1 0,0 71 16,0-70-16,-18 0 16,18 70-1,0-88-15,0 17 0,0 1 16,0-18-16,0 52 15,0-69-15,0-1 0,18 0 16,-18 1-16,18-19 0,17 1 16,-18-18-16,1 0 15,0 0-15,17 0 16,-17 0 0,17 0-1,-17 0-15,-1 0 0,1 0 0,35-18 16,-36 18-1,19 0-15,-1-17 0,0 17 16,18-18-16,35 0 16,-35 18-16,0 0 0,0 0 15,71 0-15,-54 0 16,89-17-16,-71 17 16,-17 0-16,17 0 0,0 0 15,88 17 1,-70-17-16,-18 0 0,1 0 15,16 0-15,90 18 16,-90-18-16,1 0 0,0 0 16,17 0-16,-17 0 0,106 0 15,-106-18 1,123 18-16,-123 0 16,123 0-16,-123 18 15,106-18-15,-106 0 16,-1 0-16,107-18 15,-106 18-15,0 0 0,105-17 16,-122 17 0,16-18-16,72 18 15,-89 0-15,18-18 0,-18 18 16,88 0-16,-87-17 16,69 17-1,-87 0-15,0 0 0,-19 0 16,1 0-16,53 0 15,-71 0-15,1 0 0,-1 0 16,0 0-16,1 17 16,-19-17-16,1 0 15,-18 18-15,0 0 16,-18-18 15,18-18 0,0 0-15,0-35 0,0 36-1,0-1-15,0 0 0,0 1 16,0-18-16,0-18 16,0 17-16,0-17 15,0 18-15,0-71 16,18 53-16,-18 18 0,0-18 15,0 0-15,17-35 16,-17 53-16,0 0 0,0-18 16,0 17-16,0-17 0,0-35 15,0 53 1,0-53-16,-17 35 16,17-18-16,0 36 15,0-18-15,0 35 16,0-17-1,0 18-15,-18-1 16,18 0 0,-17 1-16,-1-1 15,0 18 1,18-18 0,-17 18-16,-19 0 15,1 0-15,17 0 0,-17 0 16,-53 0-16,-18 0 15,36 0-15,-1 0 16,0-17-16,-140 17 16,105 0-16,0 0 15,-35 17-15,18-17 0,-160 18 16,142-18-16,-18 0 16,-140 0-16,158 0 15,-177 0 1,159-18-16,-158 1 15,158 17-15,-158-18 16,175 18-16,-175-18 16,158 18-16,-158 0 15,176 0-15,-142 18 16,142-18-16,-141 0 16,159 18-16,-1-18 15,-123 17-15,18 19 16,123-36-16,0 17 15,18-17-15,17 0 0,-17 0 16,53-17-16</inkml:trace>
  <inkml:trace contextRef="#ctx0" brushRef="#br2" timeOffset="419009.1144">16104 12841 0,'18'0'46,"-18"-18"-46,0 36 16,18 0 0,-18 17-16,0-17 0,0 88 15,0-71-15,0 106 16,0-88 0,0 17-16,0 1 0,17 88 15,-17-89-15,0 1 16,18 88-16,-18-89 15,0 54-15,0-54 16,0 36 0,-18-53-16,18 35 15,0-35-15,0 0 16,0-35-16,18 17 16,-18-18-16,18-17 15,-1 0-15,1 0 16,-1 0-1,1 0-15,0 0 0,17 0 16,-17 0-16,52 0 16,-17 0-16,-18 0 0,71 0 15,-53 0-15,18 0 16,-1 0-16,71 0 16,-70 0-16,17 18 15,71-18-15,-71 0 16,0 0-16,-17 0 0,123 0 15,-106 0-15,71 0 16,-89 0 0,1 0-16,70 18 15,-70-18-15,-1 0 0,89 0 16,53-18 0,-107 0-16,1 1 0,-18 17 15,89-18 1,-89 1-16,71 17 15,-71-18-15,0 18 0,106 0 16,-106 0-16,106 0 16,-105 0-16,87 0 15,-106 0-15,54 18 16,-71-18 0,0 17-16,0-17 0,53 35 15,-54-17-15,19 0 16,52-1-16,-70-17 15,71 18-15,-71-18 16,35 0 0,-35 0-16,35 0 15,-53 0-15,36 0 16,-53 0-16,-1 0 0,1 0 16,-18-18-1,0 1 1,0-1-1,17 0-15,-17-17 16,0 18-16,18-19 0,-18-34 16,18 17-16,-18 0 15,35-53 1,-35 71-16,18-18 0,-18-71 16,17 71-16,-17 1 15,0-19-15,18 0 0,-18-70 16,0 71-1,18-1-15,-18-70 0,0 71 16,17-54 0,-17 71-16,0 0 15,0 18-15,0 17 16,0 1-16,0-1 16,0 36 30,-35-18-46,17 17 16,1 1-16,-54 0 16,36-1-16,0 1 15,-54 0-15,36-18 0,-17 0 16,-54 17 0,54-17-16,-18 0 0,-89 0 15,71 0 1,-17 0-16,-124 0 0,124 0 15,-19 0-15,1 0 16,-141 0-16,123 0 16,1 0-16,-19-17 0,18 17 15,-193 0-15,158-18 16,17 18-16,-34 0 0,17 0 16,-247 18-1,229-1-15,-194 1 16,230-1-16,-1-17 0,-140 18 15,194-18-15,-1 0 16,-70-18-16,106 18 16,35 0-16,0 0 15</inkml:trace>
  <inkml:trace contextRef="#ctx0" brushRef="#br2" timeOffset="593853.2196">3104 11218 0,'0'0'0,"0"-17"32,18 17 15,-18 17-32,18 19-15,-18 17 16,0-18-16,0 18 15,0 0-15,17 88 16,-17-71-16,0 71 16,0-70-16,18 52 15,-18-70-15,18 0 16,-1 53-16,-17-53 16,18 0-16,0 18 15,-1-36-15,-17-18 0,18 1 16,-18 0-16,17-18 15,-17-18-15</inkml:trace>
  <inkml:trace contextRef="#ctx0" brushRef="#br2" timeOffset="595021.7205">3175 11324 0,'-18'0'15,"18"18"-15,18-18 32,0 0-17,-1 0-15,19 0 16,-19 0-16,1 0 15,17 0-15,0 0 16,-17 0-16,35 0 16,-18 17-16,1-17 0,34 0 15,-17 0 1,-18 0-16,18 0 0,35 0 16,-35-17-16,71 17 15,-71 0-15,0 0 16,70 0-1,-70 0-15,18 0 0,70 0 16,-88-18-16,17 18 16,54 0-16,-54 0 15,54-17-15,-54 17 16,71 0-16,-70 0 16,88 0-1,-89 0-15,89 0 16,-18 0-16,0 17 15,18-17 1,-89 0-16,89 0 16,0 0-1,-89 0-15,125-17 16,-107 17-16,0 0 0,53 0 16,-70-18-16,-1 18 15,1 0-15,52 18 16,-52-18-16,52 0 15,-70 0-15,18 0 16,-18-18-16,17 18 0,36 0 16,-53 0-16,0-18 15,35 18-15,-53 0 16,-17 0-16,17 0 16,-17 0-16,-1 0 0,1 0 31,0 0-31,-18 18 15,17-18-15,1 0 16,0 0 0,-1 0-16,1 0 15</inkml:trace>
  <inkml:trace contextRef="#ctx0" brushRef="#br2" timeOffset="595861.3477">8132 11218 0,'35'0'16,"-35"-17"-16,17 17 16,1 0-16,17 0 15,-17 0-15,17 0 16,-17 0-16,0 0 15,-1 0-15,1 17 16,-1-17 0,1 18-16,-18 0 0,18-18 15,-18 17-15,0 1 16,17 17 0,-17-17-16,18 35 15,-18-36-15,0 19 16,18-1-16,-18 0 0,0 0 0,17 71 15,-17-70 1,0 17-16,0-1 0,0 1 16,0 18-16,0 35 15,18-53-15,-18 35 16,0-35-16,18 0 0,-18 17 16,0-17-16,0-35 15,17 52 1,-17-52-16,0 0 0,-17 17 15,17-17 1,-18-18-16</inkml:trace>
  <inkml:trace contextRef="#ctx0" brushRef="#br2" timeOffset="597093.7631">3246 12577 0,'17'0'16,"1"0"0,-1 0-16,19 0 15,-1 0 1,18 0-16,-35 0 15,70-18-15,-53 18 16,18-18-16,-18 18 0,71-17 16,-53-1-16,53 0 15,-53 18 1,-18-17-16,71 17 16,-71 0-16,36 0 15,-18 0-15,17 17 16,-17-17-16,35 18 15,-35-18-15,53 18 16,-53-18-16,53 0 16,-36 0-16,54 17 15,-71-17-15,88-17 16,-71 17-16,72 0 16,-72 0-16,54 0 15,-72 0 1,90-18-16,-90 18 15,90 0-15,-89 0 16,70 0 0,-52 0-16,-19 0 0,72 0 15,-71 0-15,0 18 16,17-18-16,54 0 16,-54 0-16,54 0 15,-36 0-15,-17 0 0,70 0 16,-18 0-1,-70 0-15,18 0 16,-18 0-16,17 0 0,89-18 16,-71 18-16,106-18 15,-106 1-15,53 17 16,-88 0-16,53 0 16,-53 0-16,18 17 15,-54-17 1,1 0-16,-36 0 15</inkml:trace>
</inkml:ink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>
            <a:defPPr/>
          </a:lstStyle>
          <a:p>
            <a:pPr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defPPr/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pPr/>
            <a:fld id="{EE303445-F32D-40A8-8DC0-D5158ABEC09E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pPr/>
            <a:fld id="{4E9C397B-276D-4E15-8F52-2679AB8F57FF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>
            <a:defPPr/>
          </a:lstStyle>
          <a:p>
            <a:pPr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pPr/>
            <a:fld id="{027BC215-4D60-46BE-8C86-09DB483DC64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pPr/>
            <a:fld id="{0BF65161-5A19-4A7C-B91F-99D6FA0BF537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defPPr/>
            <a:lvl1pPr algn="l">
              <a:defRPr sz="4000" b="1" cap="all"/>
            </a:lvl1pPr>
          </a:lstStyle>
          <a:p>
            <a:pPr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defPPr/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pPr/>
            <a:fld id="{38D5EDB1-E10E-4189-960C-817871560A4E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4687"/>
      </p:ext>
    </p:extLst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7672"/>
      </p:ext>
    </p:extLst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16175"/>
      </p:ext>
    </p:extLst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4265"/>
      </p:ext>
    </p:extLst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2702"/>
      </p:ext>
    </p:extLst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1347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defPPr/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defPPr/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pPr/>
            <a:fld id="{02E86A0B-6BB0-4973-82EC-BA320B19DB67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079"/>
      </p:ext>
    </p:extLst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1521"/>
      </p:ext>
    </p:extLst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52023"/>
      </p:ext>
    </p:extLst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7826"/>
      </p:ext>
    </p:extLst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50881"/>
      </p:ext>
    </p:extLst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4687"/>
      </p:ext>
    </p:extLst>
  </p:cSld>
  <p:clrMapOvr>
    <a:masterClrMapping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7672"/>
      </p:ext>
    </p:extLst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16175"/>
      </p:ext>
    </p:extLst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4265"/>
      </p:ext>
    </p:extLst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2702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/>
          </a:lstStyle>
          <a:p>
            <a:pPr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defPPr/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defPPr/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>
            <a:defPPr/>
          </a:lstStyle>
          <a:p>
            <a:pPr/>
            <a:fld id="{D8F52508-F338-4C9F-8DF3-148CD0D424A5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>
            <a:defPPr/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1347"/>
      </p:ext>
    </p:extLst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079"/>
      </p:ext>
    </p:extLst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1521"/>
      </p:ext>
    </p:extLst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52023"/>
      </p:ext>
    </p:extLst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7826"/>
      </p:ext>
    </p:extLst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50881"/>
      </p:ext>
    </p:extLst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56441D-357B-4995-B2A7-A103705D6F70}"/>
              </a:ext>
            </a:extLst>
          </p:cNvPr>
          <p:cNvSpPr/>
          <p:nvPr userDrawn="1"/>
        </p:nvSpPr>
        <p:spPr>
          <a:xfrm>
            <a:off x="10668000" y="6065520"/>
            <a:ext cx="152400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159"/>
      </p:ext>
    </p:extLst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44375"/>
      </p:ext>
    </p:extLst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18703"/>
      </p:ext>
    </p:extLst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5920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>
            <a:defPPr/>
          </a:lstStyle>
          <a:p>
            <a:pPr/>
            <a:fld id="{014F9065-663D-4E9A-92FE-CA7B8A556323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>
            <a:defPPr/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14718"/>
      </p:ext>
    </p:extLst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8447"/>
      </p:ext>
    </p:extLst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50343"/>
      </p:ext>
    </p:extLst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90146"/>
      </p:ext>
    </p:extLst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6556"/>
      </p:ext>
    </p:extLst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05563"/>
      </p:ext>
    </p:extLst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21345"/>
      </p:ext>
    </p:extLst>
  </p:cSld>
  <p:clrMapOvr>
    <a:masterClrMapping/>
  </p:clrMapOvr>
  <p:transition/>
  <p:timing/>
</p:sldLayout>
</file>

<file path=ppt/slideLayouts/slideLayout6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56441D-357B-4995-B2A7-A103705D6F70}"/>
              </a:ext>
            </a:extLst>
          </p:cNvPr>
          <p:cNvSpPr/>
          <p:nvPr userDrawn="1"/>
        </p:nvSpPr>
        <p:spPr>
          <a:xfrm>
            <a:off x="10668000" y="6065520"/>
            <a:ext cx="152400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159"/>
      </p:ext>
    </p:extLst>
  </p:cSld>
  <p:clrMapOvr>
    <a:masterClrMapping/>
  </p:clrMapOvr>
  <p:transition/>
  <p:timing/>
</p:sldLayout>
</file>

<file path=ppt/slideLayouts/slideLayout6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44375"/>
      </p:ext>
    </p:extLst>
  </p:cSld>
  <p:clrMapOvr>
    <a:masterClrMapping/>
  </p:clrMapOvr>
  <p:transition/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18703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>
            <a:defPPr/>
          </a:lstStyle>
          <a:p>
            <a:pPr/>
            <a:fld id="{BA729438-2918-4436-9356-73C6F8B2063C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>
            <a:defPPr/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5920"/>
      </p:ext>
    </p:extLst>
  </p:cSld>
  <p:clrMapOvr>
    <a:masterClrMapping/>
  </p:clrMapOvr>
  <p:transition/>
  <p:timing/>
</p:sldLayout>
</file>

<file path=ppt/slideLayouts/slideLayout7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14718"/>
      </p:ext>
    </p:extLst>
  </p:cSld>
  <p:clrMapOvr>
    <a:masterClrMapping/>
  </p:clrMapOvr>
  <p:transition/>
  <p:timing/>
</p:sldLayout>
</file>

<file path=ppt/slideLayouts/slideLayout7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8447"/>
      </p:ext>
    </p:extLst>
  </p:cSld>
  <p:clrMapOvr>
    <a:masterClrMapping/>
  </p:clrMapOvr>
  <p:transition/>
  <p:timing/>
</p:sldLayout>
</file>

<file path=ppt/slideLayouts/slideLayout7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50343"/>
      </p:ext>
    </p:extLst>
  </p:cSld>
  <p:clrMapOvr>
    <a:masterClrMapping/>
  </p:clrMapOvr>
  <p:transition/>
  <p:timing/>
</p:sldLayout>
</file>

<file path=ppt/slideLayouts/slideLayout7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90146"/>
      </p:ext>
    </p:extLst>
  </p:cSld>
  <p:clrMapOvr>
    <a:masterClrMapping/>
  </p:clrMapOvr>
  <p:transition/>
  <p:timing/>
</p:sldLayout>
</file>

<file path=ppt/slideLayouts/slideLayout7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6556"/>
      </p:ext>
    </p:extLst>
  </p:cSld>
  <p:clrMapOvr>
    <a:masterClrMapping/>
  </p:clrMapOvr>
  <p:transition/>
  <p:timing/>
</p:sldLayout>
</file>

<file path=ppt/slideLayouts/slideLayout7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05563"/>
      </p:ext>
    </p:extLst>
  </p:cSld>
  <p:clrMapOvr>
    <a:masterClrMapping/>
  </p:clrMapOvr>
  <p:transition/>
  <p:timing/>
</p:sldLayout>
</file>

<file path=ppt/slideLayouts/slideLayout7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pPr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52A250A3-C2F6-4440-A2F8-AF45B335E755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pPr/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21345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defPPr/>
            <a:lvl1pPr algn="l">
              <a:defRPr sz="2000" b="1"/>
            </a:lvl1pPr>
          </a:lstStyle>
          <a:p>
            <a:pPr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defPPr/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pPr/>
            <a:fld id="{37E81A27-F185-4BB2-B46A-26B4C89992C2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defPPr/>
            <a:lvl1pPr algn="l">
              <a:defRPr sz="2000" b="1"/>
            </a:lvl1pPr>
          </a:lstStyle>
          <a:p>
            <a:pPr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defPPr/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pPr/>
            <a:fld id="{7A8E5F5A-AD7F-43D4-86F4-2C3BDBBD3D16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4.xml" /><Relationship Id="rId12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37.xml" /><Relationship Id="rId5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0.xml" /><Relationship Id="rId8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2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10" Type="http://schemas.openxmlformats.org/officeDocument/2006/relationships/slideLayout" Target="../slideLayouts/slideLayout54.xml" /><Relationship Id="rId11" Type="http://schemas.openxmlformats.org/officeDocument/2006/relationships/slideLayout" Target="../slideLayouts/slideLayout55.xml" /><Relationship Id="rId12" Type="http://schemas.openxmlformats.org/officeDocument/2006/relationships/theme" Target="../theme/theme5.xml" /><Relationship Id="rId2" Type="http://schemas.openxmlformats.org/officeDocument/2006/relationships/slideLayout" Target="../slideLayouts/slideLayout46.xml" /><Relationship Id="rId3" Type="http://schemas.openxmlformats.org/officeDocument/2006/relationships/slideLayout" Target="../slideLayouts/slideLayout47.xml" /><Relationship Id="rId4" Type="http://schemas.openxmlformats.org/officeDocument/2006/relationships/slideLayout" Target="../slideLayouts/slideLayout48.xml" /><Relationship Id="rId5" Type="http://schemas.openxmlformats.org/officeDocument/2006/relationships/slideLayout" Target="../slideLayouts/slideLayout49.xml" /><Relationship Id="rId6" Type="http://schemas.openxmlformats.org/officeDocument/2006/relationships/slideLayout" Target="../slideLayouts/slideLayout50.xml" /><Relationship Id="rId7" Type="http://schemas.openxmlformats.org/officeDocument/2006/relationships/slideLayout" Target="../slideLayouts/slideLayout51.xml" /><Relationship Id="rId8" Type="http://schemas.openxmlformats.org/officeDocument/2006/relationships/slideLayout" Target="../slideLayouts/slideLayout52.xml" /><Relationship Id="rId9" Type="http://schemas.openxmlformats.org/officeDocument/2006/relationships/slideLayout" Target="../slideLayouts/slideLayout53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10" Type="http://schemas.openxmlformats.org/officeDocument/2006/relationships/slideLayout" Target="../slideLayouts/slideLayout65.xml" /><Relationship Id="rId11" Type="http://schemas.openxmlformats.org/officeDocument/2006/relationships/slideLayout" Target="../slideLayouts/slideLayout66.xml" /><Relationship Id="rId12" Type="http://schemas.openxmlformats.org/officeDocument/2006/relationships/theme" Target="../theme/theme6.xml" /><Relationship Id="rId2" Type="http://schemas.openxmlformats.org/officeDocument/2006/relationships/slideLayout" Target="../slideLayouts/slideLayout57.xml" /><Relationship Id="rId3" Type="http://schemas.openxmlformats.org/officeDocument/2006/relationships/slideLayout" Target="../slideLayouts/slideLayout58.xml" /><Relationship Id="rId4" Type="http://schemas.openxmlformats.org/officeDocument/2006/relationships/slideLayout" Target="../slideLayouts/slideLayout59.xml" /><Relationship Id="rId5" Type="http://schemas.openxmlformats.org/officeDocument/2006/relationships/slideLayout" Target="../slideLayouts/slideLayout60.xml" /><Relationship Id="rId6" Type="http://schemas.openxmlformats.org/officeDocument/2006/relationships/slideLayout" Target="../slideLayouts/slideLayout61.xml" /><Relationship Id="rId7" Type="http://schemas.openxmlformats.org/officeDocument/2006/relationships/slideLayout" Target="../slideLayouts/slideLayout62.xml" /><Relationship Id="rId8" Type="http://schemas.openxmlformats.org/officeDocument/2006/relationships/slideLayout" Target="../slideLayouts/slideLayout63.xml" /><Relationship Id="rId9" Type="http://schemas.openxmlformats.org/officeDocument/2006/relationships/slideLayout" Target="../slideLayouts/slideLayout64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Relationship Id="rId10" Type="http://schemas.openxmlformats.org/officeDocument/2006/relationships/slideLayout" Target="../slideLayouts/slideLayout76.xml" /><Relationship Id="rId11" Type="http://schemas.openxmlformats.org/officeDocument/2006/relationships/slideLayout" Target="../slideLayouts/slideLayout77.xml" /><Relationship Id="rId12" Type="http://schemas.openxmlformats.org/officeDocument/2006/relationships/theme" Target="../theme/theme7.xml" /><Relationship Id="rId2" Type="http://schemas.openxmlformats.org/officeDocument/2006/relationships/slideLayout" Target="../slideLayouts/slideLayout68.xml" /><Relationship Id="rId3" Type="http://schemas.openxmlformats.org/officeDocument/2006/relationships/slideLayout" Target="../slideLayouts/slideLayout69.xml" /><Relationship Id="rId4" Type="http://schemas.openxmlformats.org/officeDocument/2006/relationships/slideLayout" Target="../slideLayouts/slideLayout70.xml" /><Relationship Id="rId5" Type="http://schemas.openxmlformats.org/officeDocument/2006/relationships/slideLayout" Target="../slideLayouts/slideLayout71.xml" /><Relationship Id="rId6" Type="http://schemas.openxmlformats.org/officeDocument/2006/relationships/slideLayout" Target="../slideLayouts/slideLayout72.xml" /><Relationship Id="rId7" Type="http://schemas.openxmlformats.org/officeDocument/2006/relationships/slideLayout" Target="../slideLayouts/slideLayout73.xml" /><Relationship Id="rId8" Type="http://schemas.openxmlformats.org/officeDocument/2006/relationships/slideLayout" Target="../slideLayouts/slideLayout74.xml" /><Relationship Id="rId9" Type="http://schemas.openxmlformats.org/officeDocument/2006/relationships/slideLayout" Target="../slideLayouts/slideLayout7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E8FD0B7A-F5DD-4F40-B4CB-3B2C354B893A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fld id="{5F13DE19-572E-A947-8F49-323E0EB80141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3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fld id="{5A2E5722-1959-1E48-AC3E-85D6584C71DE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3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E50E7-2E96-45FB-8A37-9E21944BEC25}"/>
              </a:ext>
            </a:extLst>
          </p:cNvPr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9301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E50E7-2E96-45FB-8A37-9E21944BEC25}"/>
              </a:ext>
            </a:extLst>
          </p:cNvPr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9301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customXml" Target="../ink/ink8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image" Target="../media/image12.png" /><Relationship Id="rId3" Type="http://schemas.openxmlformats.org/officeDocument/2006/relationships/customXml" Target="../ink/ink9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customXml" Target="../ink/ink1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customXml" Target="../ink/ink2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.png" /><Relationship Id="rId3" Type="http://schemas.openxmlformats.org/officeDocument/2006/relationships/image" Target="../media/image3.png" /><Relationship Id="rId4" Type="http://schemas.openxmlformats.org/officeDocument/2006/relationships/image" Target="../media/image4.png" /><Relationship Id="rId5" Type="http://schemas.openxmlformats.org/officeDocument/2006/relationships/image" Target="../media/image5.png" /><Relationship Id="rId6" Type="http://schemas.openxmlformats.org/officeDocument/2006/relationships/image" Target="../media/image6.png" /><Relationship Id="rId7" Type="http://schemas.openxmlformats.org/officeDocument/2006/relationships/customXml" Target="../ink/ink3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1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customXml" Target="../ink/ink4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7.png" /><Relationship Id="rId3" Type="http://schemas.openxmlformats.org/officeDocument/2006/relationships/image" Target="../media/image8.png" /><Relationship Id="rId4" Type="http://schemas.openxmlformats.org/officeDocument/2006/relationships/image" Target="../media/image9.tiff" /><Relationship Id="rId5" Type="http://schemas.openxmlformats.org/officeDocument/2006/relationships/customXml" Target="../ink/ink5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10.tiff" /><Relationship Id="rId3" Type="http://schemas.openxmlformats.org/officeDocument/2006/relationships/image" Target="../media/image11.png" /><Relationship Id="rId4" Type="http://schemas.openxmlformats.org/officeDocument/2006/relationships/customXml" Target="../ink/ink6.xml" /><Relationship Id="rId5" Type="http://schemas.openxmlformats.org/officeDocument/2006/relationships/customXml" Target="../ink/ink7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Relationship Id="rId2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4168" y="1239554"/>
            <a:ext cx="6026223" cy="1929738"/>
          </a:xfrm>
        </p:spPr>
        <p:txBody>
          <a:bodyPr>
            <a:noAutofit/>
          </a:bodyPr>
          <a:lstStyle>
            <a:defPPr/>
          </a:lstStyle>
          <a:p>
            <a:r>
              <a:rPr lang="en-US"/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4168" y="3718679"/>
            <a:ext cx="6026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6600"/>
              <a:t>What is a</a:t>
            </a:r>
          </a:p>
          <a:p>
            <a:pPr algn="ctr"/>
            <a:r>
              <a:rPr lang="en-US" sz="6600"/>
              <a:t>Neural Network?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B8441-B979-4871-9AFA-B45416DC93EE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9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deeplearning.ai</a:t>
              </a:r>
              <a:endParaRPr lang="en-US" sz="3600" b="1"/>
            </a:p>
          </p:txBody>
        </p:sp>
      </p:grpSp>
      <p:cxnSp>
        <p:nvCxnSpPr>
          <p:cNvPr id="10" name="Straight Connector 9"/>
          <p:cNvCxnSpPr/>
          <p:nvPr/>
        </p:nvCxnSpPr>
        <p:spPr>
          <a:xfrm flipV="1">
            <a:off x="4814242" y="3428154"/>
            <a:ext cx="6737678" cy="3166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21119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>
            <a:defPPr/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lang="en-US" sz="200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ontentPart p14:bwMode="auto" r:id="rId2">
        <p14:nvContentPartPr>
          <p14:cNvPr id="3" name="Ink 2">
            <a:extLst>
              <a:ext uri="{FF2B5EF4-FFF2-40B4-BE49-F238E27FC236}">
                <a16:creationId xmlns:a16="http://schemas.microsoft.com/office/drawing/2014/main" id="{86D213D2-12B5-466A-9861-4A2D1F1E9B8A}"/>
              </a:ext>
            </a:extLst>
          </p14:cNvPr>
          <p14:cNvContentPartPr/>
          <p14:nvPr/>
        </p14:nvContentPartPr>
        <p14:xfrm>
          <a:off x="324000" y="939960"/>
          <a:ext cx="11773080" cy="5740560"/>
        </p14:xfrm>
      </p:contentPart>
    </p:spTree>
    <p:extLst>
      <p:ext uri="{BB962C8B-B14F-4D97-AF65-F5344CB8AC3E}">
        <p14:creationId xmlns:p14="http://schemas.microsoft.com/office/powerpoint/2010/main" val="1663996617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>
            <a:defPPr/>
          </a:lstStyle>
          <a:p>
            <a:pPr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pPr/>
            <a:endParaRPr lang="en-US"/>
          </a:p>
          <a:p>
            <a:pPr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pPr/>
            <a:endParaRPr lang="en-US"/>
          </a:p>
          <a:p>
            <a:pPr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/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/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>
            <a:defPPr>
              <a:defRPr lang="en-US"/>
            </a:defPPr>
          </a:lstStyle>
          <a:p>
            <a:pPr/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/>
          <p:nvPr/>
        </p:nvSpPr>
        <p:spPr bwMode="auto">
          <a:xfrm rot="8370670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>
            <a:defPPr>
              <a:defRPr lang="en-US"/>
            </a:defPPr>
          </a:lstStyle>
          <a:p>
            <a:pPr/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/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>
            <a:defPPr>
              <a:defRPr lang="en-US"/>
            </a:defPPr>
          </a:lstStyle>
          <a:p>
            <a:pPr/>
            <a:endParaRPr lang="en-US" sz="3600">
              <a:solidFill>
                <a:schemeClr val="accent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64D4884D-7DB9-4D6F-AAB8-FEAB84453C9C}"/>
              </a:ext>
            </a:extLst>
          </p14:cNvPr>
          <p14:cNvContentPartPr/>
          <p14:nvPr/>
        </p14:nvContentPartPr>
        <p14:xfrm>
          <a:off x="507960" y="1879560"/>
          <a:ext cx="9290520" cy="4547160"/>
        </p14:xfrm>
      </p:contentPart>
    </p:spTree>
    <p:extLst>
      <p:ext uri="{BB962C8B-B14F-4D97-AF65-F5344CB8AC3E}">
        <p14:creationId xmlns:p14="http://schemas.microsoft.com/office/powerpoint/2010/main" val="1791566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/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ontentPart p14:bwMode="auto" r:id="rId2">
        <p14:nvContentPartPr>
          <p14:cNvPr id="3" name="Ink 2">
            <a:extLst>
              <a:ext uri="{FF2B5EF4-FFF2-40B4-BE49-F238E27FC236}">
                <a16:creationId xmlns:a16="http://schemas.microsoft.com/office/drawing/2014/main" id="{F5D5721C-E11F-467C-A334-FB8F4E72602F}"/>
              </a:ext>
            </a:extLst>
          </p14:cNvPr>
          <p14:cNvContentPartPr/>
          <p14:nvPr/>
        </p14:nvContentPartPr>
        <p14:xfrm>
          <a:off x="888840" y="343080"/>
          <a:ext cx="10662120" cy="5334120"/>
        </p14:xfrm>
      </p:contentPart>
    </p:spTree>
    <p:extLst>
      <p:ext uri="{BB962C8B-B14F-4D97-AF65-F5344CB8AC3E}">
        <p14:creationId xmlns:p14="http://schemas.microsoft.com/office/powerpoint/2010/main" val="280502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defPPr/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ontentPart p14:bwMode="auto" r:id="rId2">
        <p14:nvContentPartPr>
          <p14:cNvPr id="2" name="Ink 1">
            <a:extLst>
              <a:ext uri="{FF2B5EF4-FFF2-40B4-BE49-F238E27FC236}">
                <a16:creationId xmlns:a16="http://schemas.microsoft.com/office/drawing/2014/main" id="{7CDAE264-DC26-49D9-9FF9-AD1C854E2DB2}"/>
              </a:ext>
            </a:extLst>
          </p14:cNvPr>
          <p14:cNvContentPartPr/>
          <p14:nvPr/>
        </p14:nvContentPartPr>
        <p14:xfrm>
          <a:off x="1727280" y="1467000"/>
          <a:ext cx="8210880" cy="4330800"/>
        </p14:xfrm>
      </p:contentPart>
    </p:spTree>
    <p:extLst>
      <p:ext uri="{BB962C8B-B14F-4D97-AF65-F5344CB8AC3E}">
        <p14:creationId xmlns:p14="http://schemas.microsoft.com/office/powerpoint/2010/main" val="1711761471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r"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r"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r"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r"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66" y="297105"/>
            <a:ext cx="2792026" cy="246896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defPPr/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</a:lstStyle>
              <a:p>
                <a:pPr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entury Schoolbook" charset="0"/>
                              <a:cs typeface="Century Schoolbook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entury Schoolbook" charset="0"/>
                              <a:cs typeface="Century Schoolbook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</a:lstStyle>
              <a:p>
                <a:pPr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</a:lstStyle>
              <a:p>
                <a:pPr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</a:lstStyle>
              <a:p>
                <a:pPr/>
                <a14:m>
                  <m:oMathPara>
                    <m:oMathParaPr>
                      <m:jc/>
                    </m:oMathParaPr>
                    <m:oMath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B6B0B-F8EC-4AD7-ABE8-BCBB7D36E005}"/>
              </a:ext>
            </a:extLst>
          </p:cNvPr>
          <p:cNvCxnSpPr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6C41F2-2D7B-4688-9C00-81C56060C7AB}"/>
              </a:ext>
            </a:extLst>
          </p:cNvPr>
          <p:cNvCxnSpPr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6AF5CA-1F6B-4B66-903F-858F7169B9DA}"/>
              </a:ext>
            </a:extLst>
          </p:cNvPr>
          <p:cNvCxnSpPr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ontentPart p14:bwMode="auto" r:id="rId7">
        <p14:nvContentPartPr>
          <p14:cNvPr id="22" name="Ink 21">
            <a:extLst>
              <a:ext uri="{FF2B5EF4-FFF2-40B4-BE49-F238E27FC236}">
                <a16:creationId xmlns:a16="http://schemas.microsoft.com/office/drawing/2014/main" id="{77F7E1A6-BEEF-41BA-97C4-13898BA9FAAB}"/>
              </a:ext>
            </a:extLst>
          </p14:cNvPr>
          <p14:cNvContentPartPr/>
          <p14:nvPr/>
        </p14:nvContentPartPr>
        <p14:xfrm>
          <a:off x="768240" y="2101680"/>
          <a:ext cx="8706240" cy="4191480"/>
        </p14:xfrm>
      </p:contentPart>
    </p:spTree>
    <p:extLst>
      <p:ext uri="{BB962C8B-B14F-4D97-AF65-F5344CB8AC3E}">
        <p14:creationId xmlns:p14="http://schemas.microsoft.com/office/powerpoint/2010/main" val="1489739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/>
      <p:bldP spid="31" grpId="0"/>
      <p:bldP spid="32" grpId="0"/>
      <p:bldP spid="33" grpId="0"/>
      <p:bldP spid="1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>
            <a:defPPr/>
          </a:lstStyle>
          <a:p>
            <a:pPr/>
            <a:r>
              <a:rPr lang="en-US">
                <a:latin typeface="Calibri Light" panose="020f0302020204030204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5400">
                <a:latin typeface="Calibri"/>
                <a:ea typeface="Calibri" charset="0"/>
                <a:cs typeface="Calibri" charset="0"/>
              </a:rPr>
              <a:t>Supervised Learning </a:t>
            </a:r>
          </a:p>
          <a:p>
            <a:pPr algn="ctr"/>
            <a:r>
              <a:rPr lang="en-US" sz="5400">
                <a:latin typeface="Calibri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A446BBB-3843-45D7-A82C-0F521A298B33}"/>
                </a:ext>
              </a:extLst>
            </p:cNvPr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/>
              <a:r>
                <a:rPr lang="en-US" sz="3200" b="1">
                  <a:solidFill>
                    <a:prstClr val="black"/>
                  </a:solidFill>
                  <a:latin typeface="Calibri Light" panose="020f0302020204030204"/>
                </a:rPr>
                <a:t>deeplearning.ai</a:t>
              </a:r>
              <a:endParaRPr lang="en-US" sz="3600" b="1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860223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>
            <a:defPPr/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/>
                <a:t>Price</a:t>
              </a:r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/>
                <a:t>Real Estate</a:t>
              </a:r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/>
                <a:t>Home features</a:t>
              </a:r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p:contentPart p14:bwMode="auto" r:id="rId2">
        <p14:nvContentPartPr>
          <p14:cNvPr id="4" name="Ink 3">
            <a:extLst>
              <a:ext uri="{FF2B5EF4-FFF2-40B4-BE49-F238E27FC236}">
                <a16:creationId xmlns:a16="http://schemas.microsoft.com/office/drawing/2014/main" id="{79A6A81D-BEE9-4A58-A8D5-B95D61B74E63}"/>
              </a:ext>
            </a:extLst>
          </p14:cNvPr>
          <p14:cNvContentPartPr/>
          <p14:nvPr/>
        </p14:nvContentPartPr>
        <p14:xfrm>
          <a:off x="996840" y="1352520"/>
          <a:ext cx="11036880" cy="5181840"/>
        </p14:xfrm>
      </p:contentPart>
    </p:spTree>
    <p:extLst>
      <p:ext uri="{BB962C8B-B14F-4D97-AF65-F5344CB8AC3E}">
        <p14:creationId xmlns:p14="http://schemas.microsoft.com/office/powerpoint/2010/main" val="1853708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itle 1"/>
          <p:cNvSpPr txBox="1"/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 algn="ctr"/>
              <a:r>
                <a:rPr lang="en-US" sz="280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80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800"/>
                <a:t>Convolutional NN</a:t>
              </a:r>
            </a:p>
          </p:txBody>
        </p:sp>
      </p:grpSp>
      <p:contentPart p14:bwMode="auto" r:id="rId5">
        <p14:nvContentPartPr>
          <p14:cNvPr id="2" name="Ink 1">
            <a:extLst>
              <a:ext uri="{FF2B5EF4-FFF2-40B4-BE49-F238E27FC236}">
                <a16:creationId xmlns:a16="http://schemas.microsoft.com/office/drawing/2014/main" id="{8C43E1A5-8DCE-49F2-AB89-5095995CDDA2}"/>
              </a:ext>
            </a:extLst>
          </p14:cNvPr>
          <p14:cNvContentPartPr/>
          <p14:nvPr/>
        </p14:nvContentPartPr>
        <p14:xfrm>
          <a:off x="8908920" y="3797280"/>
          <a:ext cx="2813400" cy="241560"/>
        </p14:xfrm>
      </p:contentPart>
    </p:spTree>
    <p:extLst>
      <p:ext uri="{BB962C8B-B14F-4D97-AF65-F5344CB8AC3E}">
        <p14:creationId xmlns:p14="http://schemas.microsoft.com/office/powerpoint/2010/main" val="1512999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24277"/>
              </p:ext>
            </p:extLst>
          </p:nvPr>
        </p:nvGraphicFramePr>
        <p:xfrm>
          <a:off x="611452" y="2133599"/>
          <a:ext cx="4980456" cy="216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mr-IN" sz="16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/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en-US"/>
                        <a:t>3</a:t>
                      </a:r>
                    </a:p>
                    <a:p>
                      <a:pPr algn="ctr"/>
                      <a:r>
                        <a:rPr lang="en-US"/>
                        <a:t>3</a:t>
                      </a:r>
                    </a:p>
                    <a:p>
                      <a:pPr algn="ctr"/>
                      <a:r>
                        <a:rPr lang="en-US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/>
                    </a:p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/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/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60822"/>
              </p:ext>
            </p:extLst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mr-IN" sz="16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/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en-US"/>
                        <a:t>93242</a:t>
                      </a:r>
                    </a:p>
                    <a:p>
                      <a:pPr algn="ctr"/>
                      <a:r>
                        <a:rPr lang="en-US"/>
                        <a:t>93287</a:t>
                      </a:r>
                    </a:p>
                    <a:p>
                      <a:pPr algn="ctr"/>
                      <a:r>
                        <a:rPr lang="en-US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/>
                    </a:p>
                    <a:p>
                      <a:pPr algn="ctr"/>
                      <a:r>
                        <a:rPr lang="en-US"/>
                        <a:t>71244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/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>
                      <a:defPPr/>
                    </a:lstStyle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/>
                <a:r>
                  <a:rPr lang="en-US" sz="240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>
                    <a:solidFill>
                      <a:schemeClr val="tx1"/>
                    </a:solidFill>
                  </a:rPr>
                  <a:t>…</a:t>
                </a:r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>
              <a:fillRect/>
            </a:stretch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pPr/>
              <a:r>
                <a:rPr lang="en-US" sz="2400"/>
                <a:t>Audio</a:t>
              </a:r>
            </a:p>
          </p:txBody>
        </p:sp>
      </p:grpSp>
      <p:contentPart p14:bwMode="auto" r:id="rId4">
        <p14:nvContentPartPr>
          <p14:cNvPr id="5" name="Ink 4">
            <a:extLst>
              <a:ext uri="{FF2B5EF4-FFF2-40B4-BE49-F238E27FC236}">
                <a16:creationId xmlns:a16="http://schemas.microsoft.com/office/drawing/2014/main" id="{16286425-830E-4885-ADAF-29829C667950}"/>
              </a:ext>
            </a:extLst>
          </p14:cNvPr>
          <p14:cNvContentPartPr/>
          <p14:nvPr/>
        </p14:nvContentPartPr>
        <p14:xfrm>
          <a:off x="914400" y="1835280"/>
          <a:ext cx="3810240" cy="3511800"/>
        </p14:xfrm>
      </p:contentPart>
      <p:contentPart p14:bwMode="auto" r:id="rId5">
        <p14:nvContentPartPr>
          <p14:cNvPr id="7" name="Ink 6">
            <a:extLst>
              <a:ext uri="{FF2B5EF4-FFF2-40B4-BE49-F238E27FC236}">
                <a16:creationId xmlns:a16="http://schemas.microsoft.com/office/drawing/2014/main" id="{BDE61A11-323E-4B33-91A3-DA08D429F223}"/>
              </a:ext>
            </a:extLst>
          </p14:cNvPr>
          <p14:cNvContentPartPr/>
          <p14:nvPr/>
        </p14:nvContentPartPr>
        <p14:xfrm>
          <a:off x="5435640" y="1517760"/>
          <a:ext cx="444960" cy="451080"/>
        </p14:xfrm>
      </p:contentPart>
    </p:spTree>
    <p:extLst>
      <p:ext uri="{BB962C8B-B14F-4D97-AF65-F5344CB8AC3E}">
        <p14:creationId xmlns:p14="http://schemas.microsoft.com/office/powerpoint/2010/main" val="1496150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>
            <a:defPPr/>
          </a:lstStyle>
          <a:p>
            <a:pPr/>
            <a:r>
              <a:rPr lang="en-US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6600"/>
              <a:t>Why is Deep Learning taking off?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/>
              <a:r>
                <a:rPr lang="en-US" sz="3200" b="1"/>
                <a:t>deeplearning.ai</a:t>
              </a:r>
              <a:endParaRPr 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948339829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7763.0"/>
  <p:tag name="AS_RELEASE_DATE" val="2020.11.14"/>
  <p:tag name="AS_TITLE" val="Aspose.Slides for .NET 4.0 Client Profile"/>
  <p:tag name="AS_VERSION" val="20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charset="0"/>
        <a:ea typeface="Arial" pitchFamily="34" charset="0"/>
        <a:cs typeface="Arial" pitchFamily="34" charset="0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charset="0"/>
        <a:ea typeface="Arial" pitchFamily="34" charset="0"/>
        <a:cs typeface="Arial" pitchFamily="34" charset="0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charset="0"/>
        <a:ea typeface="Arial" pitchFamily="34" charset="0"/>
        <a:cs typeface="Arial" pitchFamily="34" charset="0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charset="0"/>
        <a:ea typeface="Arial" pitchFamily="34" charset="0"/>
        <a:cs typeface="Arial" pitchFamily="34" charset="0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64</Paragraphs>
  <Slides>11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baseType="lpstr" size="17">
      <vt:lpstr>Arial</vt:lpstr>
      <vt:lpstr>Calibri</vt:lpstr>
      <vt:lpstr>Calibri Light</vt:lpstr>
      <vt:lpstr>Century Schoolbook</vt:lpstr>
      <vt:lpstr>Wingdings</vt:lpstr>
      <vt:lpstr>Office Theme</vt:lpstr>
      <vt:lpstr>Introduction to Deep Learning</vt:lpstr>
      <vt:lpstr>Housing Price Prediction</vt:lpstr>
      <vt:lpstr>Housing Price Prediction</vt:lpstr>
      <vt:lpstr>Housing Price Prediction</vt:lpstr>
      <vt:lpstr>Introduction to Deep Learning</vt:lpstr>
      <vt:lpstr>Supervised Learning</vt:lpstr>
      <vt:lpstr>PowerPoint Presentation</vt:lpstr>
      <vt:lpstr>PowerPoint Presentation</vt:lpstr>
      <vt:lpstr>Introduction to Neural Networks</vt:lpstr>
      <vt:lpstr>Scale drives deep learning progress</vt:lpstr>
      <vt:lpstr>PowerPoint Presentation</vt:lpstr>
    </vt:vector>
  </TitlesOfParts>
  <LinksUpToDate>0</LinksUpToDate>
  <SharedDoc>0</SharedDoc>
  <HyperlinksChanged>0</HyperlinksChanged>
  <Application>Aspose.Slides for .NET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2021-01-19T15:00:10.554</cp:lastPrinted>
  <dcterms:created xsi:type="dcterms:W3CDTF">2021-01-19T15:00:10Z</dcterms:created>
  <dcterms:modified xsi:type="dcterms:W3CDTF">2021-01-19T15:00:11Z</dcterms:modified>
</cp:coreProperties>
</file>